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8" r:id="rId2"/>
    <p:sldId id="259" r:id="rId3"/>
    <p:sldId id="296" r:id="rId4"/>
    <p:sldId id="264" r:id="rId5"/>
    <p:sldId id="265" r:id="rId6"/>
    <p:sldId id="278" r:id="rId7"/>
    <p:sldId id="316" r:id="rId8"/>
    <p:sldId id="287" r:id="rId9"/>
    <p:sldId id="267" r:id="rId10"/>
    <p:sldId id="268" r:id="rId11"/>
    <p:sldId id="266" r:id="rId12"/>
    <p:sldId id="289" r:id="rId13"/>
    <p:sldId id="290" r:id="rId14"/>
    <p:sldId id="288" r:id="rId15"/>
    <p:sldId id="286" r:id="rId16"/>
    <p:sldId id="291" r:id="rId17"/>
    <p:sldId id="292" r:id="rId18"/>
    <p:sldId id="317" r:id="rId19"/>
    <p:sldId id="295" r:id="rId20"/>
    <p:sldId id="297" r:id="rId21"/>
    <p:sldId id="298" r:id="rId22"/>
    <p:sldId id="299" r:id="rId23"/>
    <p:sldId id="318" r:id="rId24"/>
    <p:sldId id="312" r:id="rId25"/>
    <p:sldId id="306" r:id="rId26"/>
    <p:sldId id="315" r:id="rId27"/>
    <p:sldId id="304" r:id="rId28"/>
    <p:sldId id="305" r:id="rId29"/>
    <p:sldId id="310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9B97"/>
    <a:srgbClr val="0028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/>
    <p:restoredTop sz="72385" autoAdjust="0"/>
  </p:normalViewPr>
  <p:slideViewPr>
    <p:cSldViewPr snapToGrid="0" snapToObjects="1">
      <p:cViewPr varScale="1">
        <p:scale>
          <a:sx n="48" d="100"/>
          <a:sy n="48" d="100"/>
        </p:scale>
        <p:origin x="13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494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nosm.ca/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nosm.ca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997873-CBB0-4E12-A74D-C455F6505B6F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CF379E66-E5C7-46A5-84EC-5534B240C380}">
      <dgm:prSet phldrT="[Text]"/>
      <dgm:spPr/>
      <dgm:t>
        <a:bodyPr/>
        <a:lstStyle/>
        <a:p>
          <a:r>
            <a:rPr lang="en-US" dirty="0"/>
            <a:t>Student Accounts Office</a:t>
          </a:r>
          <a:endParaRPr lang="en-CA" dirty="0"/>
        </a:p>
      </dgm:t>
    </dgm:pt>
    <dgm:pt modelId="{B3FFD04B-87AA-4B25-81D0-0383F9C1D660}" type="parTrans" cxnId="{DE06FD92-7E11-4EBC-BA8B-ADA170863F54}">
      <dgm:prSet/>
      <dgm:spPr/>
      <dgm:t>
        <a:bodyPr/>
        <a:lstStyle/>
        <a:p>
          <a:endParaRPr lang="en-CA"/>
        </a:p>
      </dgm:t>
    </dgm:pt>
    <dgm:pt modelId="{F3ED05CC-66CC-4670-8138-65A1D1F41C4D}" type="sibTrans" cxnId="{DE06FD92-7E11-4EBC-BA8B-ADA170863F54}">
      <dgm:prSet/>
      <dgm:spPr/>
      <dgm:t>
        <a:bodyPr/>
        <a:lstStyle/>
        <a:p>
          <a:endParaRPr lang="en-CA"/>
        </a:p>
      </dgm:t>
    </dgm:pt>
    <dgm:pt modelId="{85023356-8438-4BCC-AF22-3C8D4C8EB942}">
      <dgm:prSet phldrT="[Text]"/>
      <dgm:spPr/>
      <dgm:t>
        <a:bodyPr/>
        <a:lstStyle/>
        <a:p>
          <a:r>
            <a:rPr lang="en-US" dirty="0"/>
            <a:t>Tuition and Ancillary Fees</a:t>
          </a:r>
          <a:endParaRPr lang="en-CA" dirty="0"/>
        </a:p>
      </dgm:t>
    </dgm:pt>
    <dgm:pt modelId="{BAE2F132-6F2A-4D40-9B55-8F509377EB7F}" type="parTrans" cxnId="{272AAFF9-BF35-4C7E-8DBF-37C9379C1686}">
      <dgm:prSet/>
      <dgm:spPr/>
      <dgm:t>
        <a:bodyPr/>
        <a:lstStyle/>
        <a:p>
          <a:endParaRPr lang="en-CA"/>
        </a:p>
      </dgm:t>
    </dgm:pt>
    <dgm:pt modelId="{E7E25F6B-ECC9-45A6-AF46-71CA6614DF7A}" type="sibTrans" cxnId="{272AAFF9-BF35-4C7E-8DBF-37C9379C1686}">
      <dgm:prSet/>
      <dgm:spPr/>
      <dgm:t>
        <a:bodyPr/>
        <a:lstStyle/>
        <a:p>
          <a:endParaRPr lang="en-CA"/>
        </a:p>
      </dgm:t>
    </dgm:pt>
    <dgm:pt modelId="{B1B5A7D8-7F26-4809-8CA6-5038D5FC36D9}">
      <dgm:prSet phldrT="[Text]"/>
      <dgm:spPr/>
      <dgm:t>
        <a:bodyPr/>
        <a:lstStyle/>
        <a:p>
          <a:r>
            <a:rPr lang="en-US" dirty="0"/>
            <a:t>Financial Aid Office</a:t>
          </a:r>
          <a:endParaRPr lang="en-CA" dirty="0"/>
        </a:p>
      </dgm:t>
    </dgm:pt>
    <dgm:pt modelId="{116E468B-AF77-448E-9D95-1B938541B8C9}" type="parTrans" cxnId="{2A58D1B0-7F6E-420D-81A2-3BE885DD4C37}">
      <dgm:prSet/>
      <dgm:spPr/>
      <dgm:t>
        <a:bodyPr/>
        <a:lstStyle/>
        <a:p>
          <a:endParaRPr lang="en-CA"/>
        </a:p>
      </dgm:t>
    </dgm:pt>
    <dgm:pt modelId="{5F099B85-D271-4C72-9541-CD9387CB5289}" type="sibTrans" cxnId="{2A58D1B0-7F6E-420D-81A2-3BE885DD4C37}">
      <dgm:prSet/>
      <dgm:spPr/>
      <dgm:t>
        <a:bodyPr/>
        <a:lstStyle/>
        <a:p>
          <a:endParaRPr lang="en-CA"/>
        </a:p>
      </dgm:t>
    </dgm:pt>
    <dgm:pt modelId="{22331DBE-35EB-4579-AFC3-12A4BADB86D4}">
      <dgm:prSet phldrT="[Text]"/>
      <dgm:spPr/>
      <dgm:t>
        <a:bodyPr/>
        <a:lstStyle/>
        <a:p>
          <a:r>
            <a:rPr lang="en-US" dirty="0"/>
            <a:t>Expenses and Funding</a:t>
          </a:r>
          <a:endParaRPr lang="en-CA" dirty="0"/>
        </a:p>
      </dgm:t>
    </dgm:pt>
    <dgm:pt modelId="{357E6E81-4BB0-4F94-9390-8BA37880E2B5}" type="parTrans" cxnId="{6A671C10-CDA3-4F58-BE9B-6432BA7AC08D}">
      <dgm:prSet/>
      <dgm:spPr/>
      <dgm:t>
        <a:bodyPr/>
        <a:lstStyle/>
        <a:p>
          <a:endParaRPr lang="en-CA"/>
        </a:p>
      </dgm:t>
    </dgm:pt>
    <dgm:pt modelId="{20190041-4787-415D-B576-8239D96BF46D}" type="sibTrans" cxnId="{6A671C10-CDA3-4F58-BE9B-6432BA7AC08D}">
      <dgm:prSet/>
      <dgm:spPr/>
      <dgm:t>
        <a:bodyPr/>
        <a:lstStyle/>
        <a:p>
          <a:endParaRPr lang="en-CA"/>
        </a:p>
      </dgm:t>
    </dgm:pt>
    <dgm:pt modelId="{9B9F8ACD-FB59-44D0-9E7A-CC469C155ACB}">
      <dgm:prSet/>
      <dgm:spPr/>
      <dgm:t>
        <a:bodyPr/>
        <a:lstStyle/>
        <a:p>
          <a:r>
            <a:rPr lang="en-US" dirty="0"/>
            <a:t>Refunds</a:t>
          </a:r>
          <a:endParaRPr lang="en-CA" dirty="0"/>
        </a:p>
      </dgm:t>
    </dgm:pt>
    <dgm:pt modelId="{A3642EED-C25F-42EC-85E9-A40FB58DF211}" type="parTrans" cxnId="{07F8DAF2-8E13-4FF4-9497-773E13664F0F}">
      <dgm:prSet/>
      <dgm:spPr/>
      <dgm:t>
        <a:bodyPr/>
        <a:lstStyle/>
        <a:p>
          <a:endParaRPr lang="en-CA"/>
        </a:p>
      </dgm:t>
    </dgm:pt>
    <dgm:pt modelId="{8B5158F2-D697-438C-B714-490F06B808E5}" type="sibTrans" cxnId="{07F8DAF2-8E13-4FF4-9497-773E13664F0F}">
      <dgm:prSet/>
      <dgm:spPr/>
      <dgm:t>
        <a:bodyPr/>
        <a:lstStyle/>
        <a:p>
          <a:endParaRPr lang="en-CA"/>
        </a:p>
      </dgm:t>
    </dgm:pt>
    <dgm:pt modelId="{22879AA4-8620-4BD8-BA32-C24184986557}">
      <dgm:prSet/>
      <dgm:spPr/>
      <dgm:t>
        <a:bodyPr/>
        <a:lstStyle/>
        <a:p>
          <a:r>
            <a:rPr lang="en-US" dirty="0"/>
            <a:t>Tax forms</a:t>
          </a:r>
          <a:endParaRPr lang="en-CA" dirty="0"/>
        </a:p>
      </dgm:t>
    </dgm:pt>
    <dgm:pt modelId="{0D92BC39-A21E-464F-B001-A9C4C65DDB83}" type="parTrans" cxnId="{434FFA94-FE03-4A3C-B35F-2FA57D941DAF}">
      <dgm:prSet/>
      <dgm:spPr/>
      <dgm:t>
        <a:bodyPr/>
        <a:lstStyle/>
        <a:p>
          <a:endParaRPr lang="en-CA"/>
        </a:p>
      </dgm:t>
    </dgm:pt>
    <dgm:pt modelId="{10C5B212-3236-4A0C-9439-9AE1AA27D686}" type="sibTrans" cxnId="{434FFA94-FE03-4A3C-B35F-2FA57D941DAF}">
      <dgm:prSet/>
      <dgm:spPr/>
      <dgm:t>
        <a:bodyPr/>
        <a:lstStyle/>
        <a:p>
          <a:endParaRPr lang="en-CA"/>
        </a:p>
      </dgm:t>
    </dgm:pt>
    <dgm:pt modelId="{5ECD94FA-7B56-41A9-9064-294B14837AFA}">
      <dgm:prSet/>
      <dgm:spPr/>
      <dgm:t>
        <a:bodyPr/>
        <a:lstStyle/>
        <a:p>
          <a:r>
            <a:rPr lang="en-US" dirty="0"/>
            <a:t>Line of Credit vs OSAP</a:t>
          </a:r>
          <a:endParaRPr lang="en-CA" dirty="0"/>
        </a:p>
      </dgm:t>
    </dgm:pt>
    <dgm:pt modelId="{FD5CFA52-DD20-42D7-9405-948EAF51BB66}" type="parTrans" cxnId="{2A833427-1BBC-4918-B66E-63797DF8FBD5}">
      <dgm:prSet/>
      <dgm:spPr/>
      <dgm:t>
        <a:bodyPr/>
        <a:lstStyle/>
        <a:p>
          <a:endParaRPr lang="en-CA"/>
        </a:p>
      </dgm:t>
    </dgm:pt>
    <dgm:pt modelId="{99013CC1-85E5-4531-BD69-E062C78290BF}" type="sibTrans" cxnId="{2A833427-1BBC-4918-B66E-63797DF8FBD5}">
      <dgm:prSet/>
      <dgm:spPr/>
      <dgm:t>
        <a:bodyPr/>
        <a:lstStyle/>
        <a:p>
          <a:endParaRPr lang="en-CA"/>
        </a:p>
      </dgm:t>
    </dgm:pt>
    <dgm:pt modelId="{C5954627-CD01-451A-92AE-0080D18F8B26}">
      <dgm:prSet/>
      <dgm:spPr/>
      <dgm:t>
        <a:bodyPr/>
        <a:lstStyle/>
        <a:p>
          <a:r>
            <a:rPr lang="en-US" dirty="0"/>
            <a:t>Provincial/Federal Funding</a:t>
          </a:r>
          <a:endParaRPr lang="en-CA" dirty="0"/>
        </a:p>
      </dgm:t>
    </dgm:pt>
    <dgm:pt modelId="{41A9B615-B3A7-4BC0-B7F7-966E8A313F91}" type="parTrans" cxnId="{9782A0DC-FE31-4D51-90B5-9CEF379BF5E1}">
      <dgm:prSet/>
      <dgm:spPr/>
      <dgm:t>
        <a:bodyPr/>
        <a:lstStyle/>
        <a:p>
          <a:endParaRPr lang="en-CA"/>
        </a:p>
      </dgm:t>
    </dgm:pt>
    <dgm:pt modelId="{93BD1847-C4DA-4F87-8BDD-10D4FA914710}" type="sibTrans" cxnId="{9782A0DC-FE31-4D51-90B5-9CEF379BF5E1}">
      <dgm:prSet/>
      <dgm:spPr/>
      <dgm:t>
        <a:bodyPr/>
        <a:lstStyle/>
        <a:p>
          <a:endParaRPr lang="en-CA"/>
        </a:p>
      </dgm:t>
    </dgm:pt>
    <dgm:pt modelId="{ACD9D6E3-E5CF-4F3F-86EF-C73D0B3D9888}">
      <dgm:prSet/>
      <dgm:spPr/>
      <dgm:t>
        <a:bodyPr/>
        <a:lstStyle/>
        <a:p>
          <a:r>
            <a:rPr lang="en-US" dirty="0"/>
            <a:t>NOSM U Bursaries and Awards </a:t>
          </a:r>
          <a:endParaRPr lang="en-CA" dirty="0"/>
        </a:p>
      </dgm:t>
    </dgm:pt>
    <dgm:pt modelId="{C232EFEA-E345-4A22-9B36-BDBDD6494E52}" type="parTrans" cxnId="{E10892F7-0DBF-4D91-846D-D974F8072DFD}">
      <dgm:prSet/>
      <dgm:spPr/>
      <dgm:t>
        <a:bodyPr/>
        <a:lstStyle/>
        <a:p>
          <a:endParaRPr lang="en-CA"/>
        </a:p>
      </dgm:t>
    </dgm:pt>
    <dgm:pt modelId="{E0161C9C-2D87-4A78-8C70-A7202BD8FEE3}" type="sibTrans" cxnId="{E10892F7-0DBF-4D91-846D-D974F8072DFD}">
      <dgm:prSet/>
      <dgm:spPr/>
      <dgm:t>
        <a:bodyPr/>
        <a:lstStyle/>
        <a:p>
          <a:endParaRPr lang="en-CA"/>
        </a:p>
      </dgm:t>
    </dgm:pt>
    <dgm:pt modelId="{3E8EF7B3-9B20-420E-931A-FA073E9BB588}">
      <dgm:prSet/>
      <dgm:spPr/>
      <dgm:t>
        <a:bodyPr/>
        <a:lstStyle/>
        <a:p>
          <a:r>
            <a:rPr lang="en-US" dirty="0"/>
            <a:t>Health Plan Insurance (Opting Out)</a:t>
          </a:r>
          <a:endParaRPr lang="en-CA" dirty="0"/>
        </a:p>
      </dgm:t>
    </dgm:pt>
    <dgm:pt modelId="{E4DB640F-631C-46CC-8DEC-C04085323DE4}" type="parTrans" cxnId="{D80B0530-F73E-4D4F-93E1-207AEA09B057}">
      <dgm:prSet/>
      <dgm:spPr/>
      <dgm:t>
        <a:bodyPr/>
        <a:lstStyle/>
        <a:p>
          <a:endParaRPr lang="en-CA"/>
        </a:p>
      </dgm:t>
    </dgm:pt>
    <dgm:pt modelId="{7DC053BA-1D54-4C12-A79B-68393AFF58B6}" type="sibTrans" cxnId="{D80B0530-F73E-4D4F-93E1-207AEA09B057}">
      <dgm:prSet/>
      <dgm:spPr/>
      <dgm:t>
        <a:bodyPr/>
        <a:lstStyle/>
        <a:p>
          <a:endParaRPr lang="en-CA"/>
        </a:p>
      </dgm:t>
    </dgm:pt>
    <dgm:pt modelId="{C1984C88-3C32-481F-8D58-7BA3ADAE4D97}">
      <dgm:prSet/>
      <dgm:spPr/>
      <dgm:t>
        <a:bodyPr/>
        <a:lstStyle/>
        <a:p>
          <a:r>
            <a:rPr lang="en-US" dirty="0"/>
            <a:t>Calculating your Payment</a:t>
          </a:r>
          <a:endParaRPr lang="en-CA" dirty="0"/>
        </a:p>
      </dgm:t>
    </dgm:pt>
    <dgm:pt modelId="{C2B9FE20-22C0-48E6-8A9E-FE669D06F003}" type="sibTrans" cxnId="{DEA3F0BE-4AE6-4857-AAD6-919D63958D31}">
      <dgm:prSet/>
      <dgm:spPr/>
      <dgm:t>
        <a:bodyPr/>
        <a:lstStyle/>
        <a:p>
          <a:endParaRPr lang="en-CA"/>
        </a:p>
      </dgm:t>
    </dgm:pt>
    <dgm:pt modelId="{445BDC7E-DFF6-46B4-9651-7835E759A32F}" type="parTrans" cxnId="{DEA3F0BE-4AE6-4857-AAD6-919D63958D31}">
      <dgm:prSet/>
      <dgm:spPr/>
      <dgm:t>
        <a:bodyPr/>
        <a:lstStyle/>
        <a:p>
          <a:endParaRPr lang="en-CA"/>
        </a:p>
      </dgm:t>
    </dgm:pt>
    <dgm:pt modelId="{5BBF861D-72A1-4D18-9987-D2D778AAAE98}">
      <dgm:prSet phldrT="[Text]"/>
      <dgm:spPr/>
      <dgm:t>
        <a:bodyPr/>
        <a:lstStyle/>
        <a:p>
          <a:r>
            <a:rPr lang="en-US" dirty="0"/>
            <a:t>Accessing Self-Service</a:t>
          </a:r>
          <a:endParaRPr lang="en-CA" dirty="0"/>
        </a:p>
      </dgm:t>
    </dgm:pt>
    <dgm:pt modelId="{AC017E2B-F7B6-4F01-AF83-DF922C42329B}" type="parTrans" cxnId="{D4DB2808-3A68-4591-AEC6-149DD5B1D209}">
      <dgm:prSet/>
      <dgm:spPr/>
      <dgm:t>
        <a:bodyPr/>
        <a:lstStyle/>
        <a:p>
          <a:endParaRPr lang="en-CA"/>
        </a:p>
      </dgm:t>
    </dgm:pt>
    <dgm:pt modelId="{140B9974-29C7-4023-9A92-130C49613F34}" type="sibTrans" cxnId="{D4DB2808-3A68-4591-AEC6-149DD5B1D209}">
      <dgm:prSet/>
      <dgm:spPr/>
      <dgm:t>
        <a:bodyPr/>
        <a:lstStyle/>
        <a:p>
          <a:endParaRPr lang="en-CA"/>
        </a:p>
      </dgm:t>
    </dgm:pt>
    <dgm:pt modelId="{16012CD9-92E9-4AD0-9A99-14BB9A12D54F}">
      <dgm:prSet/>
      <dgm:spPr/>
      <dgm:t>
        <a:bodyPr/>
        <a:lstStyle/>
        <a:p>
          <a:r>
            <a:rPr lang="en-US" dirty="0"/>
            <a:t>How to Pay </a:t>
          </a:r>
          <a:endParaRPr lang="en-CA" dirty="0"/>
        </a:p>
      </dgm:t>
    </dgm:pt>
    <dgm:pt modelId="{AF30DA82-8811-4F1B-BB49-3A1BC600945A}" type="sibTrans" cxnId="{E452D2AF-3A05-48BA-BFE8-A1F5C67E72E0}">
      <dgm:prSet/>
      <dgm:spPr/>
      <dgm:t>
        <a:bodyPr/>
        <a:lstStyle/>
        <a:p>
          <a:endParaRPr lang="en-CA"/>
        </a:p>
      </dgm:t>
    </dgm:pt>
    <dgm:pt modelId="{6AA7710E-8EE7-4306-8BD7-9D23D1E56CD1}" type="parTrans" cxnId="{E452D2AF-3A05-48BA-BFE8-A1F5C67E72E0}">
      <dgm:prSet/>
      <dgm:spPr/>
      <dgm:t>
        <a:bodyPr/>
        <a:lstStyle/>
        <a:p>
          <a:endParaRPr lang="en-CA"/>
        </a:p>
      </dgm:t>
    </dgm:pt>
    <dgm:pt modelId="{A61211EB-C5DF-4AA3-8253-890E91F50164}">
      <dgm:prSet phldrT="[Text]"/>
      <dgm:spPr/>
      <dgm:t>
        <a:bodyPr/>
        <a:lstStyle/>
        <a:p>
          <a:r>
            <a:rPr lang="en-US" dirty="0"/>
            <a:t>Payment Options</a:t>
          </a:r>
          <a:endParaRPr lang="en-CA" dirty="0"/>
        </a:p>
      </dgm:t>
    </dgm:pt>
    <dgm:pt modelId="{062807C4-4973-44D1-A1DF-EE4DB15F899E}" type="parTrans" cxnId="{DA807146-0796-4ABC-B136-B89A3DDC8944}">
      <dgm:prSet/>
      <dgm:spPr/>
      <dgm:t>
        <a:bodyPr/>
        <a:lstStyle/>
        <a:p>
          <a:endParaRPr lang="en-CA"/>
        </a:p>
      </dgm:t>
    </dgm:pt>
    <dgm:pt modelId="{EA66709F-4E9E-4D2C-9D1C-73CD213EC7D6}" type="sibTrans" cxnId="{DA807146-0796-4ABC-B136-B89A3DDC8944}">
      <dgm:prSet/>
      <dgm:spPr/>
      <dgm:t>
        <a:bodyPr/>
        <a:lstStyle/>
        <a:p>
          <a:endParaRPr lang="en-CA"/>
        </a:p>
      </dgm:t>
    </dgm:pt>
    <dgm:pt modelId="{0F9A3A75-80C8-44FF-9FEE-DFB4DF360AEE}">
      <dgm:prSet/>
      <dgm:spPr/>
      <dgm:t>
        <a:bodyPr/>
        <a:lstStyle/>
        <a:p>
          <a:r>
            <a:rPr lang="en-US" dirty="0"/>
            <a:t>Strategy for borrowing</a:t>
          </a:r>
          <a:endParaRPr lang="en-CA" dirty="0"/>
        </a:p>
      </dgm:t>
    </dgm:pt>
    <dgm:pt modelId="{1FC573E9-DCB7-44AD-80E9-DC104BCA0A26}" type="parTrans" cxnId="{8501D23B-7A87-438D-860C-94E162A0111B}">
      <dgm:prSet/>
      <dgm:spPr/>
      <dgm:t>
        <a:bodyPr/>
        <a:lstStyle/>
        <a:p>
          <a:endParaRPr lang="en-CA"/>
        </a:p>
      </dgm:t>
    </dgm:pt>
    <dgm:pt modelId="{F08CB660-3DCD-41C7-B059-11D7C31F0362}" type="sibTrans" cxnId="{8501D23B-7A87-438D-860C-94E162A0111B}">
      <dgm:prSet/>
      <dgm:spPr/>
      <dgm:t>
        <a:bodyPr/>
        <a:lstStyle/>
        <a:p>
          <a:endParaRPr lang="en-CA"/>
        </a:p>
      </dgm:t>
    </dgm:pt>
    <dgm:pt modelId="{F22F87E4-17E0-4145-9E5F-FEE71F143091}">
      <dgm:prSet/>
      <dgm:spPr/>
      <dgm:t>
        <a:bodyPr/>
        <a:lstStyle/>
        <a:p>
          <a:r>
            <a:rPr lang="en-US" dirty="0"/>
            <a:t>National Student Loan Centre (NSLSC)</a:t>
          </a:r>
          <a:endParaRPr lang="en-CA" dirty="0"/>
        </a:p>
      </dgm:t>
    </dgm:pt>
    <dgm:pt modelId="{450EF48C-8440-4D03-8298-587F9C086E93}" type="parTrans" cxnId="{1595F5A8-D9E9-442B-9BC2-EC138B97E25B}">
      <dgm:prSet/>
      <dgm:spPr/>
      <dgm:t>
        <a:bodyPr/>
        <a:lstStyle/>
        <a:p>
          <a:endParaRPr lang="en-CA"/>
        </a:p>
      </dgm:t>
    </dgm:pt>
    <dgm:pt modelId="{1525B343-28D7-4E80-906D-78AB4ECE4569}" type="sibTrans" cxnId="{1595F5A8-D9E9-442B-9BC2-EC138B97E25B}">
      <dgm:prSet/>
      <dgm:spPr/>
      <dgm:t>
        <a:bodyPr/>
        <a:lstStyle/>
        <a:p>
          <a:endParaRPr lang="en-CA"/>
        </a:p>
      </dgm:t>
    </dgm:pt>
    <dgm:pt modelId="{4D9BF6FD-1269-4EC8-9087-0005840F5C88}">
      <dgm:prSet/>
      <dgm:spPr/>
      <dgm:t>
        <a:bodyPr/>
        <a:lstStyle/>
        <a:p>
          <a:r>
            <a:rPr lang="en-US" dirty="0"/>
            <a:t>Budgeting</a:t>
          </a:r>
          <a:endParaRPr lang="en-CA" dirty="0"/>
        </a:p>
      </dgm:t>
    </dgm:pt>
    <dgm:pt modelId="{CE0A41BA-1BDF-46C0-8127-044993C2F3C9}" type="parTrans" cxnId="{CCE5FF3F-1AF2-4535-B1FF-2EFB08506677}">
      <dgm:prSet/>
      <dgm:spPr/>
      <dgm:t>
        <a:bodyPr/>
        <a:lstStyle/>
        <a:p>
          <a:endParaRPr lang="en-CA"/>
        </a:p>
      </dgm:t>
    </dgm:pt>
    <dgm:pt modelId="{BA7123AD-BF6A-4158-AFA6-6CF37020A82F}" type="sibTrans" cxnId="{CCE5FF3F-1AF2-4535-B1FF-2EFB08506677}">
      <dgm:prSet/>
      <dgm:spPr/>
      <dgm:t>
        <a:bodyPr/>
        <a:lstStyle/>
        <a:p>
          <a:endParaRPr lang="en-CA"/>
        </a:p>
      </dgm:t>
    </dgm:pt>
    <dgm:pt modelId="{A7CE0188-CAD1-4E8E-8890-8375C5679B5F}" type="pres">
      <dgm:prSet presAssocID="{79997873-CBB0-4E12-A74D-C455F6505B6F}" presName="Name0" presStyleCnt="0">
        <dgm:presLayoutVars>
          <dgm:dir/>
          <dgm:animLvl val="lvl"/>
          <dgm:resizeHandles val="exact"/>
        </dgm:presLayoutVars>
      </dgm:prSet>
      <dgm:spPr/>
    </dgm:pt>
    <dgm:pt modelId="{06BB41DD-871B-417F-90E8-3EAF2B7D3D9C}" type="pres">
      <dgm:prSet presAssocID="{CF379E66-E5C7-46A5-84EC-5534B240C380}" presName="composite" presStyleCnt="0"/>
      <dgm:spPr/>
    </dgm:pt>
    <dgm:pt modelId="{50479C9A-DB8F-416A-A989-1CCB654493D5}" type="pres">
      <dgm:prSet presAssocID="{CF379E66-E5C7-46A5-84EC-5534B240C38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5BB7C81-B22E-45DC-89AD-1D500697974D}" type="pres">
      <dgm:prSet presAssocID="{CF379E66-E5C7-46A5-84EC-5534B240C380}" presName="desTx" presStyleLbl="alignAccFollowNode1" presStyleIdx="0" presStyleCnt="2">
        <dgm:presLayoutVars>
          <dgm:bulletEnabled val="1"/>
        </dgm:presLayoutVars>
      </dgm:prSet>
      <dgm:spPr/>
    </dgm:pt>
    <dgm:pt modelId="{9E532ABB-D3E8-4276-809A-EA5887C4EEEB}" type="pres">
      <dgm:prSet presAssocID="{F3ED05CC-66CC-4670-8138-65A1D1F41C4D}" presName="space" presStyleCnt="0"/>
      <dgm:spPr/>
    </dgm:pt>
    <dgm:pt modelId="{199EFEBD-BA74-4E55-8517-47EA9EDA1027}" type="pres">
      <dgm:prSet presAssocID="{B1B5A7D8-7F26-4809-8CA6-5038D5FC36D9}" presName="composite" presStyleCnt="0"/>
      <dgm:spPr/>
    </dgm:pt>
    <dgm:pt modelId="{77DE7FB3-99FA-4FC7-A3A8-0158C03392A9}" type="pres">
      <dgm:prSet presAssocID="{B1B5A7D8-7F26-4809-8CA6-5038D5FC36D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9456F17-CD53-4096-AA74-15ACD9C7D48C}" type="pres">
      <dgm:prSet presAssocID="{B1B5A7D8-7F26-4809-8CA6-5038D5FC36D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4DB2808-3A68-4591-AEC6-149DD5B1D209}" srcId="{CF379E66-E5C7-46A5-84EC-5534B240C380}" destId="{5BBF861D-72A1-4D18-9987-D2D778AAAE98}" srcOrd="1" destOrd="0" parTransId="{AC017E2B-F7B6-4F01-AF83-DF922C42329B}" sibTransId="{140B9974-29C7-4023-9A92-130C49613F34}"/>
    <dgm:cxn modelId="{6A671C10-CDA3-4F58-BE9B-6432BA7AC08D}" srcId="{B1B5A7D8-7F26-4809-8CA6-5038D5FC36D9}" destId="{22331DBE-35EB-4579-AFC3-12A4BADB86D4}" srcOrd="0" destOrd="0" parTransId="{357E6E81-4BB0-4F94-9390-8BA37880E2B5}" sibTransId="{20190041-4787-415D-B576-8239D96BF46D}"/>
    <dgm:cxn modelId="{AE6E8D15-D649-4B71-B858-B22F678EF53B}" type="presOf" srcId="{C5954627-CD01-451A-92AE-0080D18F8B26}" destId="{39456F17-CD53-4096-AA74-15ACD9C7D48C}" srcOrd="0" destOrd="3" presId="urn:microsoft.com/office/officeart/2005/8/layout/hList1"/>
    <dgm:cxn modelId="{B1D94D1D-0289-43A6-B19A-CE53F27564C8}" type="presOf" srcId="{5ECD94FA-7B56-41A9-9064-294B14837AFA}" destId="{39456F17-CD53-4096-AA74-15ACD9C7D48C}" srcOrd="0" destOrd="1" presId="urn:microsoft.com/office/officeart/2005/8/layout/hList1"/>
    <dgm:cxn modelId="{B6DBCB26-9C60-4D2A-B0F8-03A3DC7C80BB}" type="presOf" srcId="{4D9BF6FD-1269-4EC8-9087-0005840F5C88}" destId="{39456F17-CD53-4096-AA74-15ACD9C7D48C}" srcOrd="0" destOrd="4" presId="urn:microsoft.com/office/officeart/2005/8/layout/hList1"/>
    <dgm:cxn modelId="{2A833427-1BBC-4918-B66E-63797DF8FBD5}" srcId="{B1B5A7D8-7F26-4809-8CA6-5038D5FC36D9}" destId="{5ECD94FA-7B56-41A9-9064-294B14837AFA}" srcOrd="1" destOrd="0" parTransId="{FD5CFA52-DD20-42D7-9405-948EAF51BB66}" sibTransId="{99013CC1-85E5-4531-BD69-E062C78290BF}"/>
    <dgm:cxn modelId="{CBA0542E-949D-429E-B7A7-FEDCF99FB955}" type="presOf" srcId="{C1984C88-3C32-481F-8D58-7BA3ADAE4D97}" destId="{65BB7C81-B22E-45DC-89AD-1D500697974D}" srcOrd="0" destOrd="3" presId="urn:microsoft.com/office/officeart/2005/8/layout/hList1"/>
    <dgm:cxn modelId="{D80B0530-F73E-4D4F-93E1-207AEA09B057}" srcId="{CF379E66-E5C7-46A5-84EC-5534B240C380}" destId="{3E8EF7B3-9B20-420E-931A-FA073E9BB588}" srcOrd="7" destOrd="0" parTransId="{E4DB640F-631C-46CC-8DEC-C04085323DE4}" sibTransId="{7DC053BA-1D54-4C12-A79B-68393AFF58B6}"/>
    <dgm:cxn modelId="{8CF51A3A-631A-47BC-AB52-9CFBB601630B}" type="presOf" srcId="{85023356-8438-4BCC-AF22-3C8D4C8EB942}" destId="{65BB7C81-B22E-45DC-89AD-1D500697974D}" srcOrd="0" destOrd="0" presId="urn:microsoft.com/office/officeart/2005/8/layout/hList1"/>
    <dgm:cxn modelId="{4928253B-375C-4499-ABD4-F83DE7651C22}" type="presOf" srcId="{B1B5A7D8-7F26-4809-8CA6-5038D5FC36D9}" destId="{77DE7FB3-99FA-4FC7-A3A8-0158C03392A9}" srcOrd="0" destOrd="0" presId="urn:microsoft.com/office/officeart/2005/8/layout/hList1"/>
    <dgm:cxn modelId="{8501D23B-7A87-438D-860C-94E162A0111B}" srcId="{B1B5A7D8-7F26-4809-8CA6-5038D5FC36D9}" destId="{0F9A3A75-80C8-44FF-9FEE-DFB4DF360AEE}" srcOrd="2" destOrd="0" parTransId="{1FC573E9-DCB7-44AD-80E9-DC104BCA0A26}" sibTransId="{F08CB660-3DCD-41C7-B059-11D7C31F0362}"/>
    <dgm:cxn modelId="{CCE5FF3F-1AF2-4535-B1FF-2EFB08506677}" srcId="{B1B5A7D8-7F26-4809-8CA6-5038D5FC36D9}" destId="{4D9BF6FD-1269-4EC8-9087-0005840F5C88}" srcOrd="4" destOrd="0" parTransId="{CE0A41BA-1BDF-46C0-8127-044993C2F3C9}" sibTransId="{BA7123AD-BF6A-4158-AFA6-6CF37020A82F}"/>
    <dgm:cxn modelId="{2F671A61-3C12-4D24-995F-47353F687132}" type="presOf" srcId="{5BBF861D-72A1-4D18-9987-D2D778AAAE98}" destId="{65BB7C81-B22E-45DC-89AD-1D500697974D}" srcOrd="0" destOrd="1" presId="urn:microsoft.com/office/officeart/2005/8/layout/hList1"/>
    <dgm:cxn modelId="{69FFFF62-0EAB-4335-9656-BABBF00B6134}" type="presOf" srcId="{ACD9D6E3-E5CF-4F3F-86EF-C73D0B3D9888}" destId="{39456F17-CD53-4096-AA74-15ACD9C7D48C}" srcOrd="0" destOrd="6" presId="urn:microsoft.com/office/officeart/2005/8/layout/hList1"/>
    <dgm:cxn modelId="{DA807146-0796-4ABC-B136-B89A3DDC8944}" srcId="{CF379E66-E5C7-46A5-84EC-5534B240C380}" destId="{A61211EB-C5DF-4AA3-8253-890E91F50164}" srcOrd="2" destOrd="0" parTransId="{062807C4-4973-44D1-A1DF-EE4DB15F899E}" sibTransId="{EA66709F-4E9E-4D2C-9D1C-73CD213EC7D6}"/>
    <dgm:cxn modelId="{DE8E2E4E-2477-42AA-964B-F80DEF014E11}" type="presOf" srcId="{22331DBE-35EB-4579-AFC3-12A4BADB86D4}" destId="{39456F17-CD53-4096-AA74-15ACD9C7D48C}" srcOrd="0" destOrd="0" presId="urn:microsoft.com/office/officeart/2005/8/layout/hList1"/>
    <dgm:cxn modelId="{8E49C36E-504B-49AB-9FE9-E03E87723CDB}" type="presOf" srcId="{A61211EB-C5DF-4AA3-8253-890E91F50164}" destId="{65BB7C81-B22E-45DC-89AD-1D500697974D}" srcOrd="0" destOrd="2" presId="urn:microsoft.com/office/officeart/2005/8/layout/hList1"/>
    <dgm:cxn modelId="{80BEED6F-9F7C-42D5-B875-61561EDA20F5}" type="presOf" srcId="{9B9F8ACD-FB59-44D0-9E7A-CC469C155ACB}" destId="{65BB7C81-B22E-45DC-89AD-1D500697974D}" srcOrd="0" destOrd="5" presId="urn:microsoft.com/office/officeart/2005/8/layout/hList1"/>
    <dgm:cxn modelId="{3F137D73-F092-4B5A-8216-CC04C53BC1B9}" type="presOf" srcId="{79997873-CBB0-4E12-A74D-C455F6505B6F}" destId="{A7CE0188-CAD1-4E8E-8890-8375C5679B5F}" srcOrd="0" destOrd="0" presId="urn:microsoft.com/office/officeart/2005/8/layout/hList1"/>
    <dgm:cxn modelId="{DE06FD92-7E11-4EBC-BA8B-ADA170863F54}" srcId="{79997873-CBB0-4E12-A74D-C455F6505B6F}" destId="{CF379E66-E5C7-46A5-84EC-5534B240C380}" srcOrd="0" destOrd="0" parTransId="{B3FFD04B-87AA-4B25-81D0-0383F9C1D660}" sibTransId="{F3ED05CC-66CC-4670-8138-65A1D1F41C4D}"/>
    <dgm:cxn modelId="{434FFA94-FE03-4A3C-B35F-2FA57D941DAF}" srcId="{CF379E66-E5C7-46A5-84EC-5534B240C380}" destId="{22879AA4-8620-4BD8-BA32-C24184986557}" srcOrd="6" destOrd="0" parTransId="{0D92BC39-A21E-464F-B001-A9C4C65DDB83}" sibTransId="{10C5B212-3236-4A0C-9439-9AE1AA27D686}"/>
    <dgm:cxn modelId="{25594A96-257F-46F0-BC1C-30795740530E}" type="presOf" srcId="{3E8EF7B3-9B20-420E-931A-FA073E9BB588}" destId="{65BB7C81-B22E-45DC-89AD-1D500697974D}" srcOrd="0" destOrd="7" presId="urn:microsoft.com/office/officeart/2005/8/layout/hList1"/>
    <dgm:cxn modelId="{473B9799-988C-4D31-B75A-CABCD77EB9C7}" type="presOf" srcId="{22879AA4-8620-4BD8-BA32-C24184986557}" destId="{65BB7C81-B22E-45DC-89AD-1D500697974D}" srcOrd="0" destOrd="6" presId="urn:microsoft.com/office/officeart/2005/8/layout/hList1"/>
    <dgm:cxn modelId="{1595F5A8-D9E9-442B-9BC2-EC138B97E25B}" srcId="{B1B5A7D8-7F26-4809-8CA6-5038D5FC36D9}" destId="{F22F87E4-17E0-4145-9E5F-FEE71F143091}" srcOrd="5" destOrd="0" parTransId="{450EF48C-8440-4D03-8298-587F9C086E93}" sibTransId="{1525B343-28D7-4E80-906D-78AB4ECE4569}"/>
    <dgm:cxn modelId="{45CBF2AD-69A2-4404-A605-84310AAE62B7}" type="presOf" srcId="{CF379E66-E5C7-46A5-84EC-5534B240C380}" destId="{50479C9A-DB8F-416A-A989-1CCB654493D5}" srcOrd="0" destOrd="0" presId="urn:microsoft.com/office/officeart/2005/8/layout/hList1"/>
    <dgm:cxn modelId="{E452D2AF-3A05-48BA-BFE8-A1F5C67E72E0}" srcId="{CF379E66-E5C7-46A5-84EC-5534B240C380}" destId="{16012CD9-92E9-4AD0-9A99-14BB9A12D54F}" srcOrd="4" destOrd="0" parTransId="{6AA7710E-8EE7-4306-8BD7-9D23D1E56CD1}" sibTransId="{AF30DA82-8811-4F1B-BB49-3A1BC600945A}"/>
    <dgm:cxn modelId="{2A58D1B0-7F6E-420D-81A2-3BE885DD4C37}" srcId="{79997873-CBB0-4E12-A74D-C455F6505B6F}" destId="{B1B5A7D8-7F26-4809-8CA6-5038D5FC36D9}" srcOrd="1" destOrd="0" parTransId="{116E468B-AF77-448E-9D95-1B938541B8C9}" sibTransId="{5F099B85-D271-4C72-9541-CD9387CB5289}"/>
    <dgm:cxn modelId="{DEA3F0BE-4AE6-4857-AAD6-919D63958D31}" srcId="{CF379E66-E5C7-46A5-84EC-5534B240C380}" destId="{C1984C88-3C32-481F-8D58-7BA3ADAE4D97}" srcOrd="3" destOrd="0" parTransId="{445BDC7E-DFF6-46B4-9651-7835E759A32F}" sibTransId="{C2B9FE20-22C0-48E6-8A9E-FE669D06F003}"/>
    <dgm:cxn modelId="{71DFBDCE-9299-467A-98D8-2BF6FCA975B9}" type="presOf" srcId="{0F9A3A75-80C8-44FF-9FEE-DFB4DF360AEE}" destId="{39456F17-CD53-4096-AA74-15ACD9C7D48C}" srcOrd="0" destOrd="2" presId="urn:microsoft.com/office/officeart/2005/8/layout/hList1"/>
    <dgm:cxn modelId="{57D696D2-B6DD-48CC-9060-1CD44AE3E8B9}" type="presOf" srcId="{16012CD9-92E9-4AD0-9A99-14BB9A12D54F}" destId="{65BB7C81-B22E-45DC-89AD-1D500697974D}" srcOrd="0" destOrd="4" presId="urn:microsoft.com/office/officeart/2005/8/layout/hList1"/>
    <dgm:cxn modelId="{9782A0DC-FE31-4D51-90B5-9CEF379BF5E1}" srcId="{B1B5A7D8-7F26-4809-8CA6-5038D5FC36D9}" destId="{C5954627-CD01-451A-92AE-0080D18F8B26}" srcOrd="3" destOrd="0" parTransId="{41A9B615-B3A7-4BC0-B7F7-966E8A313F91}" sibTransId="{93BD1847-C4DA-4F87-8BDD-10D4FA914710}"/>
    <dgm:cxn modelId="{07F8DAF2-8E13-4FF4-9497-773E13664F0F}" srcId="{CF379E66-E5C7-46A5-84EC-5534B240C380}" destId="{9B9F8ACD-FB59-44D0-9E7A-CC469C155ACB}" srcOrd="5" destOrd="0" parTransId="{A3642EED-C25F-42EC-85E9-A40FB58DF211}" sibTransId="{8B5158F2-D697-438C-B714-490F06B808E5}"/>
    <dgm:cxn modelId="{E10892F7-0DBF-4D91-846D-D974F8072DFD}" srcId="{B1B5A7D8-7F26-4809-8CA6-5038D5FC36D9}" destId="{ACD9D6E3-E5CF-4F3F-86EF-C73D0B3D9888}" srcOrd="6" destOrd="0" parTransId="{C232EFEA-E345-4A22-9B36-BDBDD6494E52}" sibTransId="{E0161C9C-2D87-4A78-8C70-A7202BD8FEE3}"/>
    <dgm:cxn modelId="{272AAFF9-BF35-4C7E-8DBF-37C9379C1686}" srcId="{CF379E66-E5C7-46A5-84EC-5534B240C380}" destId="{85023356-8438-4BCC-AF22-3C8D4C8EB942}" srcOrd="0" destOrd="0" parTransId="{BAE2F132-6F2A-4D40-9B55-8F509377EB7F}" sibTransId="{E7E25F6B-ECC9-45A6-AF46-71CA6614DF7A}"/>
    <dgm:cxn modelId="{94A37FFA-7F0C-472C-806B-1A296A6D0B6B}" type="presOf" srcId="{F22F87E4-17E0-4145-9E5F-FEE71F143091}" destId="{39456F17-CD53-4096-AA74-15ACD9C7D48C}" srcOrd="0" destOrd="5" presId="urn:microsoft.com/office/officeart/2005/8/layout/hList1"/>
    <dgm:cxn modelId="{BD1E3EED-DDA5-4473-8015-92D1CF16F64F}" type="presParOf" srcId="{A7CE0188-CAD1-4E8E-8890-8375C5679B5F}" destId="{06BB41DD-871B-417F-90E8-3EAF2B7D3D9C}" srcOrd="0" destOrd="0" presId="urn:microsoft.com/office/officeart/2005/8/layout/hList1"/>
    <dgm:cxn modelId="{5694C9D3-5C0F-4A42-AE29-BC33F607D8E5}" type="presParOf" srcId="{06BB41DD-871B-417F-90E8-3EAF2B7D3D9C}" destId="{50479C9A-DB8F-416A-A989-1CCB654493D5}" srcOrd="0" destOrd="0" presId="urn:microsoft.com/office/officeart/2005/8/layout/hList1"/>
    <dgm:cxn modelId="{167A0B23-2FFA-47A8-A9A4-F180F91576B1}" type="presParOf" srcId="{06BB41DD-871B-417F-90E8-3EAF2B7D3D9C}" destId="{65BB7C81-B22E-45DC-89AD-1D500697974D}" srcOrd="1" destOrd="0" presId="urn:microsoft.com/office/officeart/2005/8/layout/hList1"/>
    <dgm:cxn modelId="{432486E4-B303-46DF-B691-2C5EC276808D}" type="presParOf" srcId="{A7CE0188-CAD1-4E8E-8890-8375C5679B5F}" destId="{9E532ABB-D3E8-4276-809A-EA5887C4EEEB}" srcOrd="1" destOrd="0" presId="urn:microsoft.com/office/officeart/2005/8/layout/hList1"/>
    <dgm:cxn modelId="{4DAC77B7-6742-4B78-8555-E080270C5525}" type="presParOf" srcId="{A7CE0188-CAD1-4E8E-8890-8375C5679B5F}" destId="{199EFEBD-BA74-4E55-8517-47EA9EDA1027}" srcOrd="2" destOrd="0" presId="urn:microsoft.com/office/officeart/2005/8/layout/hList1"/>
    <dgm:cxn modelId="{915FC79B-9B86-4341-A342-8C7BABF857AE}" type="presParOf" srcId="{199EFEBD-BA74-4E55-8517-47EA9EDA1027}" destId="{77DE7FB3-99FA-4FC7-A3A8-0158C03392A9}" srcOrd="0" destOrd="0" presId="urn:microsoft.com/office/officeart/2005/8/layout/hList1"/>
    <dgm:cxn modelId="{FF7A5D13-ACE9-4AA7-AA77-5D028C8A6388}" type="presParOf" srcId="{199EFEBD-BA74-4E55-8517-47EA9EDA1027}" destId="{39456F17-CD53-4096-AA74-15ACD9C7D48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A976A8B-94B0-4B6D-8424-24C72CF8A53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016878E6-C51D-43CC-B7E3-07CE6BD28457}">
      <dgm:prSet phldrT="[Text]"/>
      <dgm:spPr/>
      <dgm:t>
        <a:bodyPr/>
        <a:lstStyle/>
        <a:p>
          <a:r>
            <a:rPr lang="en-US" b="1" dirty="0"/>
            <a:t>Line of Credit</a:t>
          </a:r>
          <a:endParaRPr lang="en-CA" b="1" dirty="0"/>
        </a:p>
      </dgm:t>
    </dgm:pt>
    <dgm:pt modelId="{CA046C93-5BFF-4EF6-B5FE-1DEB5B74AB16}" type="parTrans" cxnId="{193E6A0F-B1F2-4D66-92ED-E21A705FB4D2}">
      <dgm:prSet/>
      <dgm:spPr/>
      <dgm:t>
        <a:bodyPr/>
        <a:lstStyle/>
        <a:p>
          <a:endParaRPr lang="en-CA"/>
        </a:p>
      </dgm:t>
    </dgm:pt>
    <dgm:pt modelId="{E1AC0574-9D0C-4BC7-8600-A94A7E1F48C1}" type="sibTrans" cxnId="{193E6A0F-B1F2-4D66-92ED-E21A705FB4D2}">
      <dgm:prSet/>
      <dgm:spPr/>
      <dgm:t>
        <a:bodyPr/>
        <a:lstStyle/>
        <a:p>
          <a:endParaRPr lang="en-CA"/>
        </a:p>
      </dgm:t>
    </dgm:pt>
    <dgm:pt modelId="{865CE62B-C752-4796-9D58-DD96EBF34A5D}">
      <dgm:prSet phldrT="[Text]"/>
      <dgm:spPr/>
      <dgm:t>
        <a:bodyPr/>
        <a:lstStyle/>
        <a:p>
          <a:r>
            <a:rPr lang="en-US" dirty="0"/>
            <a:t>Prime 7.2% minus .25%</a:t>
          </a:r>
          <a:endParaRPr lang="en-CA" dirty="0"/>
        </a:p>
      </dgm:t>
    </dgm:pt>
    <dgm:pt modelId="{30DF930F-7659-4626-BC14-8E39D326EE83}" type="parTrans" cxnId="{6597AB31-64FD-4BC1-BAA8-0009B51A48AE}">
      <dgm:prSet/>
      <dgm:spPr/>
      <dgm:t>
        <a:bodyPr/>
        <a:lstStyle/>
        <a:p>
          <a:endParaRPr lang="en-CA"/>
        </a:p>
      </dgm:t>
    </dgm:pt>
    <dgm:pt modelId="{BDF19B49-E5EA-4341-A8C2-EEE52FBE1A8B}" type="sibTrans" cxnId="{6597AB31-64FD-4BC1-BAA8-0009B51A48AE}">
      <dgm:prSet/>
      <dgm:spPr/>
      <dgm:t>
        <a:bodyPr/>
        <a:lstStyle/>
        <a:p>
          <a:endParaRPr lang="en-CA"/>
        </a:p>
      </dgm:t>
    </dgm:pt>
    <dgm:pt modelId="{DBF84965-8967-458C-8E3F-E05AC715EB54}">
      <dgm:prSet phldrT="[Text]"/>
      <dgm:spPr/>
      <dgm:t>
        <a:bodyPr/>
        <a:lstStyle/>
        <a:p>
          <a:r>
            <a:rPr lang="en-US" b="1" dirty="0"/>
            <a:t>OSAP</a:t>
          </a:r>
          <a:endParaRPr lang="en-CA" b="1" dirty="0"/>
        </a:p>
      </dgm:t>
    </dgm:pt>
    <dgm:pt modelId="{0925421E-A2E6-4971-AC9C-1B00675C252E}" type="parTrans" cxnId="{A69D3194-16A2-4D3E-91F5-9536006E8E83}">
      <dgm:prSet/>
      <dgm:spPr/>
      <dgm:t>
        <a:bodyPr/>
        <a:lstStyle/>
        <a:p>
          <a:endParaRPr lang="en-CA"/>
        </a:p>
      </dgm:t>
    </dgm:pt>
    <dgm:pt modelId="{DB73F507-36BA-446F-A392-3333ADB0A648}" type="sibTrans" cxnId="{A69D3194-16A2-4D3E-91F5-9536006E8E83}">
      <dgm:prSet/>
      <dgm:spPr/>
      <dgm:t>
        <a:bodyPr/>
        <a:lstStyle/>
        <a:p>
          <a:endParaRPr lang="en-CA"/>
        </a:p>
      </dgm:t>
    </dgm:pt>
    <dgm:pt modelId="{EF9F9A1F-A8F3-4B4A-9F97-A1F680F137A6}">
      <dgm:prSet phldrT="[Text]"/>
      <dgm:spPr/>
      <dgm:t>
        <a:bodyPr/>
        <a:lstStyle/>
        <a:p>
          <a:r>
            <a:rPr lang="en-US" dirty="0"/>
            <a:t>Part Loan and Grant interest free</a:t>
          </a:r>
          <a:endParaRPr lang="en-CA" dirty="0"/>
        </a:p>
      </dgm:t>
    </dgm:pt>
    <dgm:pt modelId="{26B4E90E-D643-4998-85C0-BAD9DEA103E8}" type="parTrans" cxnId="{1906E99F-65DD-4996-8D06-10A5B16D593D}">
      <dgm:prSet/>
      <dgm:spPr/>
      <dgm:t>
        <a:bodyPr/>
        <a:lstStyle/>
        <a:p>
          <a:endParaRPr lang="en-CA"/>
        </a:p>
      </dgm:t>
    </dgm:pt>
    <dgm:pt modelId="{101049FA-007E-4F13-80B4-F150FDB78290}" type="sibTrans" cxnId="{1906E99F-65DD-4996-8D06-10A5B16D593D}">
      <dgm:prSet/>
      <dgm:spPr/>
      <dgm:t>
        <a:bodyPr/>
        <a:lstStyle/>
        <a:p>
          <a:endParaRPr lang="en-CA"/>
        </a:p>
      </dgm:t>
    </dgm:pt>
    <dgm:pt modelId="{D639A4C8-052D-4F82-B469-C2FDF673FB2C}">
      <dgm:prSet phldrT="[Text]"/>
      <dgm:spPr/>
      <dgm:t>
        <a:bodyPr/>
        <a:lstStyle/>
        <a:p>
          <a:r>
            <a:rPr lang="en-US" b="1" dirty="0"/>
            <a:t>Bursaries</a:t>
          </a:r>
          <a:endParaRPr lang="en-CA" b="1" dirty="0"/>
        </a:p>
      </dgm:t>
    </dgm:pt>
    <dgm:pt modelId="{6987552D-924A-4379-B82D-E7BA5189673B}" type="parTrans" cxnId="{5E7E6679-5EF8-45D0-993E-E996D3E8BEE6}">
      <dgm:prSet/>
      <dgm:spPr/>
      <dgm:t>
        <a:bodyPr/>
        <a:lstStyle/>
        <a:p>
          <a:endParaRPr lang="en-CA"/>
        </a:p>
      </dgm:t>
    </dgm:pt>
    <dgm:pt modelId="{1246858E-15B8-4735-84B9-98F6904228D5}" type="sibTrans" cxnId="{5E7E6679-5EF8-45D0-993E-E996D3E8BEE6}">
      <dgm:prSet/>
      <dgm:spPr/>
      <dgm:t>
        <a:bodyPr/>
        <a:lstStyle/>
        <a:p>
          <a:endParaRPr lang="en-CA"/>
        </a:p>
      </dgm:t>
    </dgm:pt>
    <dgm:pt modelId="{1E95961F-D25F-46D3-B533-BEBFE9269328}">
      <dgm:prSet phldrT="[Text]"/>
      <dgm:spPr/>
      <dgm:t>
        <a:bodyPr/>
        <a:lstStyle/>
        <a:p>
          <a:r>
            <a:rPr lang="en-US" dirty="0"/>
            <a:t>Provided by Donors to support MD students</a:t>
          </a:r>
          <a:endParaRPr lang="en-CA" dirty="0"/>
        </a:p>
      </dgm:t>
    </dgm:pt>
    <dgm:pt modelId="{F457EB87-9144-4A0C-BDCB-50F9EBD75571}" type="parTrans" cxnId="{174DEDF9-B9CB-402A-B168-149DF3D284CA}">
      <dgm:prSet/>
      <dgm:spPr/>
      <dgm:t>
        <a:bodyPr/>
        <a:lstStyle/>
        <a:p>
          <a:endParaRPr lang="en-CA"/>
        </a:p>
      </dgm:t>
    </dgm:pt>
    <dgm:pt modelId="{195DE74F-E7E8-454E-82DA-FE20E9B139FF}" type="sibTrans" cxnId="{174DEDF9-B9CB-402A-B168-149DF3D284CA}">
      <dgm:prSet/>
      <dgm:spPr/>
      <dgm:t>
        <a:bodyPr/>
        <a:lstStyle/>
        <a:p>
          <a:endParaRPr lang="en-CA"/>
        </a:p>
      </dgm:t>
    </dgm:pt>
    <dgm:pt modelId="{E4763C3C-E756-46D2-B212-F0067F6B03EA}">
      <dgm:prSet phldrT="[Text]"/>
      <dgm:spPr/>
      <dgm:t>
        <a:bodyPr/>
        <a:lstStyle/>
        <a:p>
          <a:r>
            <a:rPr lang="en-US" b="1" dirty="0"/>
            <a:t>Parental Contribution and RESP</a:t>
          </a:r>
          <a:endParaRPr lang="en-CA" b="1" dirty="0"/>
        </a:p>
      </dgm:t>
    </dgm:pt>
    <dgm:pt modelId="{35D96D34-DFE7-44FF-BD1F-A92CEE0CF7DF}" type="parTrans" cxnId="{1B27FF28-5BBA-4E90-AAB0-3CEFCDD599A9}">
      <dgm:prSet/>
      <dgm:spPr/>
      <dgm:t>
        <a:bodyPr/>
        <a:lstStyle/>
        <a:p>
          <a:endParaRPr lang="en-CA"/>
        </a:p>
      </dgm:t>
    </dgm:pt>
    <dgm:pt modelId="{4899E316-7553-4D92-B0D3-06A405E5D880}" type="sibTrans" cxnId="{1B27FF28-5BBA-4E90-AAB0-3CEFCDD599A9}">
      <dgm:prSet/>
      <dgm:spPr/>
      <dgm:t>
        <a:bodyPr/>
        <a:lstStyle/>
        <a:p>
          <a:endParaRPr lang="en-CA"/>
        </a:p>
      </dgm:t>
    </dgm:pt>
    <dgm:pt modelId="{8AD879D0-9A64-4C4B-B3F9-494E83B32226}">
      <dgm:prSet phldrT="[Text]"/>
      <dgm:spPr/>
      <dgm:t>
        <a:bodyPr/>
        <a:lstStyle/>
        <a:p>
          <a:r>
            <a:rPr lang="en-US" b="1" dirty="0"/>
            <a:t>Student Savings and Employment</a:t>
          </a:r>
          <a:endParaRPr lang="en-CA" b="1" dirty="0"/>
        </a:p>
      </dgm:t>
    </dgm:pt>
    <dgm:pt modelId="{9CBED240-F396-441E-90AA-03F7C028ED71}" type="parTrans" cxnId="{0FE40EBB-5003-4E49-B70A-6EDEE45D095C}">
      <dgm:prSet/>
      <dgm:spPr/>
      <dgm:t>
        <a:bodyPr/>
        <a:lstStyle/>
        <a:p>
          <a:endParaRPr lang="en-CA"/>
        </a:p>
      </dgm:t>
    </dgm:pt>
    <dgm:pt modelId="{636D8D44-BAC2-4061-8DAA-33CA2BEE9291}" type="sibTrans" cxnId="{0FE40EBB-5003-4E49-B70A-6EDEE45D095C}">
      <dgm:prSet/>
      <dgm:spPr/>
      <dgm:t>
        <a:bodyPr/>
        <a:lstStyle/>
        <a:p>
          <a:endParaRPr lang="en-CA"/>
        </a:p>
      </dgm:t>
    </dgm:pt>
    <dgm:pt modelId="{F61C7467-0FF1-45EC-A470-212891F70CF6}">
      <dgm:prSet phldrT="[Text]"/>
      <dgm:spPr/>
      <dgm:t>
        <a:bodyPr/>
        <a:lstStyle/>
        <a:p>
          <a:r>
            <a:rPr lang="en-US" dirty="0"/>
            <a:t>Total interest 6.95%</a:t>
          </a:r>
          <a:endParaRPr lang="en-CA" dirty="0"/>
        </a:p>
      </dgm:t>
    </dgm:pt>
    <dgm:pt modelId="{2D5BC740-6EFC-457C-84B6-54EFFDE102A2}" type="parTrans" cxnId="{C7E69E08-0BAF-41C4-9A6C-8DCED91C3179}">
      <dgm:prSet/>
      <dgm:spPr/>
      <dgm:t>
        <a:bodyPr/>
        <a:lstStyle/>
        <a:p>
          <a:endParaRPr lang="en-CA"/>
        </a:p>
      </dgm:t>
    </dgm:pt>
    <dgm:pt modelId="{A2B082B3-B297-417D-8237-558458DB7C0B}" type="sibTrans" cxnId="{C7E69E08-0BAF-41C4-9A6C-8DCED91C3179}">
      <dgm:prSet/>
      <dgm:spPr/>
      <dgm:t>
        <a:bodyPr/>
        <a:lstStyle/>
        <a:p>
          <a:endParaRPr lang="en-CA"/>
        </a:p>
      </dgm:t>
    </dgm:pt>
    <dgm:pt modelId="{3098D999-F3CB-44DC-B73E-FDCF1520C7E7}">
      <dgm:prSet custT="1"/>
      <dgm:spPr/>
      <dgm:t>
        <a:bodyPr/>
        <a:lstStyle/>
        <a:p>
          <a:r>
            <a:rPr lang="en-US" sz="1600" dirty="0"/>
            <a:t>2</a:t>
          </a:r>
          <a:r>
            <a:rPr lang="en-US" sz="1600" baseline="30000" dirty="0"/>
            <a:t>nd </a:t>
          </a:r>
          <a:r>
            <a:rPr lang="en-US" sz="1600" dirty="0"/>
            <a:t>Undergraduate Degree with potential lack of family financial support</a:t>
          </a:r>
          <a:endParaRPr lang="en-CA" sz="1600" dirty="0"/>
        </a:p>
      </dgm:t>
    </dgm:pt>
    <dgm:pt modelId="{B58D3A4A-2A30-46E9-BC77-2D788FECFBB8}" type="parTrans" cxnId="{5E03D17B-D5C2-48C8-8E9E-A1E48E070A09}">
      <dgm:prSet/>
      <dgm:spPr/>
      <dgm:t>
        <a:bodyPr/>
        <a:lstStyle/>
        <a:p>
          <a:endParaRPr lang="en-CA"/>
        </a:p>
      </dgm:t>
    </dgm:pt>
    <dgm:pt modelId="{1DDB5833-C323-4ED7-BCBE-1AF305C9F459}" type="sibTrans" cxnId="{5E03D17B-D5C2-48C8-8E9E-A1E48E070A09}">
      <dgm:prSet/>
      <dgm:spPr/>
      <dgm:t>
        <a:bodyPr/>
        <a:lstStyle/>
        <a:p>
          <a:endParaRPr lang="en-CA"/>
        </a:p>
      </dgm:t>
    </dgm:pt>
    <dgm:pt modelId="{691B1110-F4B6-4047-885F-2389B730E526}">
      <dgm:prSet/>
      <dgm:spPr/>
      <dgm:t>
        <a:bodyPr/>
        <a:lstStyle/>
        <a:p>
          <a:r>
            <a:rPr lang="en-US" dirty="0"/>
            <a:t>Savings and additional funds may be used</a:t>
          </a:r>
          <a:endParaRPr lang="en-CA" dirty="0"/>
        </a:p>
      </dgm:t>
    </dgm:pt>
    <dgm:pt modelId="{9694C0DA-55D6-4DED-8A5D-482F38AAD58F}" type="parTrans" cxnId="{792682BE-5685-44B6-B7AE-89C9939749E6}">
      <dgm:prSet/>
      <dgm:spPr/>
      <dgm:t>
        <a:bodyPr/>
        <a:lstStyle/>
        <a:p>
          <a:endParaRPr lang="en-CA"/>
        </a:p>
      </dgm:t>
    </dgm:pt>
    <dgm:pt modelId="{47719CD7-BDC2-4207-8F16-5DFA54569025}" type="sibTrans" cxnId="{792682BE-5685-44B6-B7AE-89C9939749E6}">
      <dgm:prSet/>
      <dgm:spPr/>
      <dgm:t>
        <a:bodyPr/>
        <a:lstStyle/>
        <a:p>
          <a:endParaRPr lang="en-CA"/>
        </a:p>
      </dgm:t>
    </dgm:pt>
    <dgm:pt modelId="{D90C61D6-A24F-42A9-996A-EA2BF5DE3642}" type="pres">
      <dgm:prSet presAssocID="{4A976A8B-94B0-4B6D-8424-24C72CF8A532}" presName="Name0" presStyleCnt="0">
        <dgm:presLayoutVars>
          <dgm:dir/>
          <dgm:animLvl val="lvl"/>
          <dgm:resizeHandles val="exact"/>
        </dgm:presLayoutVars>
      </dgm:prSet>
      <dgm:spPr/>
    </dgm:pt>
    <dgm:pt modelId="{77F0DA6C-133B-4D10-8858-68570D9A1067}" type="pres">
      <dgm:prSet presAssocID="{016878E6-C51D-43CC-B7E3-07CE6BD28457}" presName="composite" presStyleCnt="0"/>
      <dgm:spPr/>
    </dgm:pt>
    <dgm:pt modelId="{097DCFE9-1FE8-47E2-BBA0-F3B1C274C301}" type="pres">
      <dgm:prSet presAssocID="{016878E6-C51D-43CC-B7E3-07CE6BD28457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BDAD4AC9-A44B-4484-ABA2-2406C097E54F}" type="pres">
      <dgm:prSet presAssocID="{016878E6-C51D-43CC-B7E3-07CE6BD28457}" presName="desTx" presStyleLbl="alignAccFollowNode1" presStyleIdx="0" presStyleCnt="5">
        <dgm:presLayoutVars>
          <dgm:bulletEnabled val="1"/>
        </dgm:presLayoutVars>
      </dgm:prSet>
      <dgm:spPr/>
    </dgm:pt>
    <dgm:pt modelId="{8A135203-1359-4C07-8DAF-BE94DF60E1E0}" type="pres">
      <dgm:prSet presAssocID="{E1AC0574-9D0C-4BC7-8600-A94A7E1F48C1}" presName="space" presStyleCnt="0"/>
      <dgm:spPr/>
    </dgm:pt>
    <dgm:pt modelId="{8793D1D6-56A2-4312-9002-3B5C7C3A1A4D}" type="pres">
      <dgm:prSet presAssocID="{DBF84965-8967-458C-8E3F-E05AC715EB54}" presName="composite" presStyleCnt="0"/>
      <dgm:spPr/>
    </dgm:pt>
    <dgm:pt modelId="{4EB4906F-62EB-4204-808A-27627D840CF6}" type="pres">
      <dgm:prSet presAssocID="{DBF84965-8967-458C-8E3F-E05AC715EB54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3C335F4E-5E5C-4EBD-8C85-4EB4A2090949}" type="pres">
      <dgm:prSet presAssocID="{DBF84965-8967-458C-8E3F-E05AC715EB54}" presName="desTx" presStyleLbl="alignAccFollowNode1" presStyleIdx="1" presStyleCnt="5">
        <dgm:presLayoutVars>
          <dgm:bulletEnabled val="1"/>
        </dgm:presLayoutVars>
      </dgm:prSet>
      <dgm:spPr/>
    </dgm:pt>
    <dgm:pt modelId="{0F9A1FB6-B26D-41CE-9CC6-13FDCE415E31}" type="pres">
      <dgm:prSet presAssocID="{DB73F507-36BA-446F-A392-3333ADB0A648}" presName="space" presStyleCnt="0"/>
      <dgm:spPr/>
    </dgm:pt>
    <dgm:pt modelId="{283821F4-6700-453F-AAA6-C03FF585DACC}" type="pres">
      <dgm:prSet presAssocID="{D639A4C8-052D-4F82-B469-C2FDF673FB2C}" presName="composite" presStyleCnt="0"/>
      <dgm:spPr/>
    </dgm:pt>
    <dgm:pt modelId="{4845CE2B-209B-4EF6-8F8E-B6EFBD7E1BAD}" type="pres">
      <dgm:prSet presAssocID="{D639A4C8-052D-4F82-B469-C2FDF673FB2C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B757BC6C-4D9A-483A-BC06-3DA2A702226C}" type="pres">
      <dgm:prSet presAssocID="{D639A4C8-052D-4F82-B469-C2FDF673FB2C}" presName="desTx" presStyleLbl="alignAccFollowNode1" presStyleIdx="2" presStyleCnt="5">
        <dgm:presLayoutVars>
          <dgm:bulletEnabled val="1"/>
        </dgm:presLayoutVars>
      </dgm:prSet>
      <dgm:spPr/>
    </dgm:pt>
    <dgm:pt modelId="{C6E0F470-DAF7-4F0F-A750-A72BC9EF54EE}" type="pres">
      <dgm:prSet presAssocID="{1246858E-15B8-4735-84B9-98F6904228D5}" presName="space" presStyleCnt="0"/>
      <dgm:spPr/>
    </dgm:pt>
    <dgm:pt modelId="{FBAF180C-E68A-4AA4-9D2F-973FD21736E8}" type="pres">
      <dgm:prSet presAssocID="{E4763C3C-E756-46D2-B212-F0067F6B03EA}" presName="composite" presStyleCnt="0"/>
      <dgm:spPr/>
    </dgm:pt>
    <dgm:pt modelId="{ED0DEFF2-06B7-4B2B-817E-A9FE3214FA0A}" type="pres">
      <dgm:prSet presAssocID="{E4763C3C-E756-46D2-B212-F0067F6B03EA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BB93565E-E4D4-4094-AFA7-4E7E61A9770F}" type="pres">
      <dgm:prSet presAssocID="{E4763C3C-E756-46D2-B212-F0067F6B03EA}" presName="desTx" presStyleLbl="alignAccFollowNode1" presStyleIdx="3" presStyleCnt="5">
        <dgm:presLayoutVars>
          <dgm:bulletEnabled val="1"/>
        </dgm:presLayoutVars>
      </dgm:prSet>
      <dgm:spPr/>
    </dgm:pt>
    <dgm:pt modelId="{292D0B21-B59C-460C-A357-A044826044C5}" type="pres">
      <dgm:prSet presAssocID="{4899E316-7553-4D92-B0D3-06A405E5D880}" presName="space" presStyleCnt="0"/>
      <dgm:spPr/>
    </dgm:pt>
    <dgm:pt modelId="{175E2111-D0F2-415C-858F-304BD4C40A30}" type="pres">
      <dgm:prSet presAssocID="{8AD879D0-9A64-4C4B-B3F9-494E83B32226}" presName="composite" presStyleCnt="0"/>
      <dgm:spPr/>
    </dgm:pt>
    <dgm:pt modelId="{CB39DB5D-E010-4FAB-89BD-50FEF1807713}" type="pres">
      <dgm:prSet presAssocID="{8AD879D0-9A64-4C4B-B3F9-494E83B32226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29810D5F-201F-420A-AADF-015139C36A08}" type="pres">
      <dgm:prSet presAssocID="{8AD879D0-9A64-4C4B-B3F9-494E83B32226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9DC85908-8272-4D8A-B924-85F1C4ADB955}" type="presOf" srcId="{E4763C3C-E756-46D2-B212-F0067F6B03EA}" destId="{ED0DEFF2-06B7-4B2B-817E-A9FE3214FA0A}" srcOrd="0" destOrd="0" presId="urn:microsoft.com/office/officeart/2005/8/layout/hList1"/>
    <dgm:cxn modelId="{C7E69E08-0BAF-41C4-9A6C-8DCED91C3179}" srcId="{016878E6-C51D-43CC-B7E3-07CE6BD28457}" destId="{F61C7467-0FF1-45EC-A470-212891F70CF6}" srcOrd="1" destOrd="0" parTransId="{2D5BC740-6EFC-457C-84B6-54EFFDE102A2}" sibTransId="{A2B082B3-B297-417D-8237-558458DB7C0B}"/>
    <dgm:cxn modelId="{193E6A0F-B1F2-4D66-92ED-E21A705FB4D2}" srcId="{4A976A8B-94B0-4B6D-8424-24C72CF8A532}" destId="{016878E6-C51D-43CC-B7E3-07CE6BD28457}" srcOrd="0" destOrd="0" parTransId="{CA046C93-5BFF-4EF6-B5FE-1DEB5B74AB16}" sibTransId="{E1AC0574-9D0C-4BC7-8600-A94A7E1F48C1}"/>
    <dgm:cxn modelId="{49632522-2352-44FD-9FBB-38239C4CA787}" type="presOf" srcId="{F61C7467-0FF1-45EC-A470-212891F70CF6}" destId="{BDAD4AC9-A44B-4484-ABA2-2406C097E54F}" srcOrd="0" destOrd="1" presId="urn:microsoft.com/office/officeart/2005/8/layout/hList1"/>
    <dgm:cxn modelId="{88D9F524-F537-4372-BEC3-C00DE1896E18}" type="presOf" srcId="{3098D999-F3CB-44DC-B73E-FDCF1520C7E7}" destId="{BB93565E-E4D4-4094-AFA7-4E7E61A9770F}" srcOrd="0" destOrd="0" presId="urn:microsoft.com/office/officeart/2005/8/layout/hList1"/>
    <dgm:cxn modelId="{1B27FF28-5BBA-4E90-AAB0-3CEFCDD599A9}" srcId="{4A976A8B-94B0-4B6D-8424-24C72CF8A532}" destId="{E4763C3C-E756-46D2-B212-F0067F6B03EA}" srcOrd="3" destOrd="0" parTransId="{35D96D34-DFE7-44FF-BD1F-A92CEE0CF7DF}" sibTransId="{4899E316-7553-4D92-B0D3-06A405E5D880}"/>
    <dgm:cxn modelId="{6597AB31-64FD-4BC1-BAA8-0009B51A48AE}" srcId="{016878E6-C51D-43CC-B7E3-07CE6BD28457}" destId="{865CE62B-C752-4796-9D58-DD96EBF34A5D}" srcOrd="0" destOrd="0" parTransId="{30DF930F-7659-4626-BC14-8E39D326EE83}" sibTransId="{BDF19B49-E5EA-4341-A8C2-EEE52FBE1A8B}"/>
    <dgm:cxn modelId="{E9D5504E-B563-4074-B07A-76DE4EF03C36}" type="presOf" srcId="{016878E6-C51D-43CC-B7E3-07CE6BD28457}" destId="{097DCFE9-1FE8-47E2-BBA0-F3B1C274C301}" srcOrd="0" destOrd="0" presId="urn:microsoft.com/office/officeart/2005/8/layout/hList1"/>
    <dgm:cxn modelId="{C4FFA370-3B35-4284-AD8F-4B78C4B36DCA}" type="presOf" srcId="{DBF84965-8967-458C-8E3F-E05AC715EB54}" destId="{4EB4906F-62EB-4204-808A-27627D840CF6}" srcOrd="0" destOrd="0" presId="urn:microsoft.com/office/officeart/2005/8/layout/hList1"/>
    <dgm:cxn modelId="{AEDD2771-C29A-4DB0-BBD4-7BEFC986424A}" type="presOf" srcId="{1E95961F-D25F-46D3-B533-BEBFE9269328}" destId="{B757BC6C-4D9A-483A-BC06-3DA2A702226C}" srcOrd="0" destOrd="0" presId="urn:microsoft.com/office/officeart/2005/8/layout/hList1"/>
    <dgm:cxn modelId="{5E7E6679-5EF8-45D0-993E-E996D3E8BEE6}" srcId="{4A976A8B-94B0-4B6D-8424-24C72CF8A532}" destId="{D639A4C8-052D-4F82-B469-C2FDF673FB2C}" srcOrd="2" destOrd="0" parTransId="{6987552D-924A-4379-B82D-E7BA5189673B}" sibTransId="{1246858E-15B8-4735-84B9-98F6904228D5}"/>
    <dgm:cxn modelId="{5E03D17B-D5C2-48C8-8E9E-A1E48E070A09}" srcId="{E4763C3C-E756-46D2-B212-F0067F6B03EA}" destId="{3098D999-F3CB-44DC-B73E-FDCF1520C7E7}" srcOrd="0" destOrd="0" parTransId="{B58D3A4A-2A30-46E9-BC77-2D788FECFBB8}" sibTransId="{1DDB5833-C323-4ED7-BCBE-1AF305C9F459}"/>
    <dgm:cxn modelId="{0241378A-9840-4351-8949-ED76A7FDC0A4}" type="presOf" srcId="{8AD879D0-9A64-4C4B-B3F9-494E83B32226}" destId="{CB39DB5D-E010-4FAB-89BD-50FEF1807713}" srcOrd="0" destOrd="0" presId="urn:microsoft.com/office/officeart/2005/8/layout/hList1"/>
    <dgm:cxn modelId="{A69D3194-16A2-4D3E-91F5-9536006E8E83}" srcId="{4A976A8B-94B0-4B6D-8424-24C72CF8A532}" destId="{DBF84965-8967-458C-8E3F-E05AC715EB54}" srcOrd="1" destOrd="0" parTransId="{0925421E-A2E6-4971-AC9C-1B00675C252E}" sibTransId="{DB73F507-36BA-446F-A392-3333ADB0A648}"/>
    <dgm:cxn modelId="{1906E99F-65DD-4996-8D06-10A5B16D593D}" srcId="{DBF84965-8967-458C-8E3F-E05AC715EB54}" destId="{EF9F9A1F-A8F3-4B4A-9F97-A1F680F137A6}" srcOrd="0" destOrd="0" parTransId="{26B4E90E-D643-4998-85C0-BAD9DEA103E8}" sibTransId="{101049FA-007E-4F13-80B4-F150FDB78290}"/>
    <dgm:cxn modelId="{4855F6AF-DA30-4C80-A12D-E5BD5BBD64DD}" type="presOf" srcId="{4A976A8B-94B0-4B6D-8424-24C72CF8A532}" destId="{D90C61D6-A24F-42A9-996A-EA2BF5DE3642}" srcOrd="0" destOrd="0" presId="urn:microsoft.com/office/officeart/2005/8/layout/hList1"/>
    <dgm:cxn modelId="{3CD8E2B4-59DA-4E47-97F7-C153E3759F96}" type="presOf" srcId="{EF9F9A1F-A8F3-4B4A-9F97-A1F680F137A6}" destId="{3C335F4E-5E5C-4EBD-8C85-4EB4A2090949}" srcOrd="0" destOrd="0" presId="urn:microsoft.com/office/officeart/2005/8/layout/hList1"/>
    <dgm:cxn modelId="{0FE40EBB-5003-4E49-B70A-6EDEE45D095C}" srcId="{4A976A8B-94B0-4B6D-8424-24C72CF8A532}" destId="{8AD879D0-9A64-4C4B-B3F9-494E83B32226}" srcOrd="4" destOrd="0" parTransId="{9CBED240-F396-441E-90AA-03F7C028ED71}" sibTransId="{636D8D44-BAC2-4061-8DAA-33CA2BEE9291}"/>
    <dgm:cxn modelId="{792682BE-5685-44B6-B7AE-89C9939749E6}" srcId="{8AD879D0-9A64-4C4B-B3F9-494E83B32226}" destId="{691B1110-F4B6-4047-885F-2389B730E526}" srcOrd="0" destOrd="0" parTransId="{9694C0DA-55D6-4DED-8A5D-482F38AAD58F}" sibTransId="{47719CD7-BDC2-4207-8F16-5DFA54569025}"/>
    <dgm:cxn modelId="{5D852CC0-8C6F-4BDD-AB29-40F75B7EB3A1}" type="presOf" srcId="{865CE62B-C752-4796-9D58-DD96EBF34A5D}" destId="{BDAD4AC9-A44B-4484-ABA2-2406C097E54F}" srcOrd="0" destOrd="0" presId="urn:microsoft.com/office/officeart/2005/8/layout/hList1"/>
    <dgm:cxn modelId="{E2413DC7-37C0-480A-976C-BD18626C1F64}" type="presOf" srcId="{D639A4C8-052D-4F82-B469-C2FDF673FB2C}" destId="{4845CE2B-209B-4EF6-8F8E-B6EFBD7E1BAD}" srcOrd="0" destOrd="0" presId="urn:microsoft.com/office/officeart/2005/8/layout/hList1"/>
    <dgm:cxn modelId="{87C414DF-B9F9-4D4D-A255-B05DA13A8C11}" type="presOf" srcId="{691B1110-F4B6-4047-885F-2389B730E526}" destId="{29810D5F-201F-420A-AADF-015139C36A08}" srcOrd="0" destOrd="0" presId="urn:microsoft.com/office/officeart/2005/8/layout/hList1"/>
    <dgm:cxn modelId="{174DEDF9-B9CB-402A-B168-149DF3D284CA}" srcId="{D639A4C8-052D-4F82-B469-C2FDF673FB2C}" destId="{1E95961F-D25F-46D3-B533-BEBFE9269328}" srcOrd="0" destOrd="0" parTransId="{F457EB87-9144-4A0C-BDCB-50F9EBD75571}" sibTransId="{195DE74F-E7E8-454E-82DA-FE20E9B139FF}"/>
    <dgm:cxn modelId="{F518523C-D1F9-4297-A7BD-4927909FA87B}" type="presParOf" srcId="{D90C61D6-A24F-42A9-996A-EA2BF5DE3642}" destId="{77F0DA6C-133B-4D10-8858-68570D9A1067}" srcOrd="0" destOrd="0" presId="urn:microsoft.com/office/officeart/2005/8/layout/hList1"/>
    <dgm:cxn modelId="{93685FC1-DED9-4DDA-B244-8B0985F70ACE}" type="presParOf" srcId="{77F0DA6C-133B-4D10-8858-68570D9A1067}" destId="{097DCFE9-1FE8-47E2-BBA0-F3B1C274C301}" srcOrd="0" destOrd="0" presId="urn:microsoft.com/office/officeart/2005/8/layout/hList1"/>
    <dgm:cxn modelId="{939DBE28-156A-4549-9BF3-B01DE20DFB32}" type="presParOf" srcId="{77F0DA6C-133B-4D10-8858-68570D9A1067}" destId="{BDAD4AC9-A44B-4484-ABA2-2406C097E54F}" srcOrd="1" destOrd="0" presId="urn:microsoft.com/office/officeart/2005/8/layout/hList1"/>
    <dgm:cxn modelId="{B4A78D87-BE6D-4713-BF68-1F49A8DABC64}" type="presParOf" srcId="{D90C61D6-A24F-42A9-996A-EA2BF5DE3642}" destId="{8A135203-1359-4C07-8DAF-BE94DF60E1E0}" srcOrd="1" destOrd="0" presId="urn:microsoft.com/office/officeart/2005/8/layout/hList1"/>
    <dgm:cxn modelId="{9FF3CBEE-E668-4C8A-AD1D-95936F97316B}" type="presParOf" srcId="{D90C61D6-A24F-42A9-996A-EA2BF5DE3642}" destId="{8793D1D6-56A2-4312-9002-3B5C7C3A1A4D}" srcOrd="2" destOrd="0" presId="urn:microsoft.com/office/officeart/2005/8/layout/hList1"/>
    <dgm:cxn modelId="{C7AA9F06-9F15-496B-A7F5-E8076EC63F90}" type="presParOf" srcId="{8793D1D6-56A2-4312-9002-3B5C7C3A1A4D}" destId="{4EB4906F-62EB-4204-808A-27627D840CF6}" srcOrd="0" destOrd="0" presId="urn:microsoft.com/office/officeart/2005/8/layout/hList1"/>
    <dgm:cxn modelId="{874BB967-5B02-4640-88E5-3B11C12BB3FD}" type="presParOf" srcId="{8793D1D6-56A2-4312-9002-3B5C7C3A1A4D}" destId="{3C335F4E-5E5C-4EBD-8C85-4EB4A2090949}" srcOrd="1" destOrd="0" presId="urn:microsoft.com/office/officeart/2005/8/layout/hList1"/>
    <dgm:cxn modelId="{3D02F4B3-7A97-4CA4-8C90-63DA91F0B728}" type="presParOf" srcId="{D90C61D6-A24F-42A9-996A-EA2BF5DE3642}" destId="{0F9A1FB6-B26D-41CE-9CC6-13FDCE415E31}" srcOrd="3" destOrd="0" presId="urn:microsoft.com/office/officeart/2005/8/layout/hList1"/>
    <dgm:cxn modelId="{1D5EEA2B-D214-44B0-94DF-DC4DD7E79978}" type="presParOf" srcId="{D90C61D6-A24F-42A9-996A-EA2BF5DE3642}" destId="{283821F4-6700-453F-AAA6-C03FF585DACC}" srcOrd="4" destOrd="0" presId="urn:microsoft.com/office/officeart/2005/8/layout/hList1"/>
    <dgm:cxn modelId="{5441CA26-CD1F-4C95-A1B8-CEEDA239AD9F}" type="presParOf" srcId="{283821F4-6700-453F-AAA6-C03FF585DACC}" destId="{4845CE2B-209B-4EF6-8F8E-B6EFBD7E1BAD}" srcOrd="0" destOrd="0" presId="urn:microsoft.com/office/officeart/2005/8/layout/hList1"/>
    <dgm:cxn modelId="{C4704602-E0F5-4B0C-8B9C-6D32CA801DE1}" type="presParOf" srcId="{283821F4-6700-453F-AAA6-C03FF585DACC}" destId="{B757BC6C-4D9A-483A-BC06-3DA2A702226C}" srcOrd="1" destOrd="0" presId="urn:microsoft.com/office/officeart/2005/8/layout/hList1"/>
    <dgm:cxn modelId="{594BDB7F-D0E1-4157-B57B-FD8C9C522B18}" type="presParOf" srcId="{D90C61D6-A24F-42A9-996A-EA2BF5DE3642}" destId="{C6E0F470-DAF7-4F0F-A750-A72BC9EF54EE}" srcOrd="5" destOrd="0" presId="urn:microsoft.com/office/officeart/2005/8/layout/hList1"/>
    <dgm:cxn modelId="{54E447E7-B226-4444-9EF0-B47287305489}" type="presParOf" srcId="{D90C61D6-A24F-42A9-996A-EA2BF5DE3642}" destId="{FBAF180C-E68A-4AA4-9D2F-973FD21736E8}" srcOrd="6" destOrd="0" presId="urn:microsoft.com/office/officeart/2005/8/layout/hList1"/>
    <dgm:cxn modelId="{472A41F1-BAAD-4DDE-8A4A-222C43E18BD1}" type="presParOf" srcId="{FBAF180C-E68A-4AA4-9D2F-973FD21736E8}" destId="{ED0DEFF2-06B7-4B2B-817E-A9FE3214FA0A}" srcOrd="0" destOrd="0" presId="urn:microsoft.com/office/officeart/2005/8/layout/hList1"/>
    <dgm:cxn modelId="{3431BC4E-5BEC-488F-8E20-436B5C2CCBC2}" type="presParOf" srcId="{FBAF180C-E68A-4AA4-9D2F-973FD21736E8}" destId="{BB93565E-E4D4-4094-AFA7-4E7E61A9770F}" srcOrd="1" destOrd="0" presId="urn:microsoft.com/office/officeart/2005/8/layout/hList1"/>
    <dgm:cxn modelId="{767EE6D1-F2FC-4694-98B3-AB7DA624188E}" type="presParOf" srcId="{D90C61D6-A24F-42A9-996A-EA2BF5DE3642}" destId="{292D0B21-B59C-460C-A357-A044826044C5}" srcOrd="7" destOrd="0" presId="urn:microsoft.com/office/officeart/2005/8/layout/hList1"/>
    <dgm:cxn modelId="{156F584E-E72B-4CF6-9425-463039C25EED}" type="presParOf" srcId="{D90C61D6-A24F-42A9-996A-EA2BF5DE3642}" destId="{175E2111-D0F2-415C-858F-304BD4C40A30}" srcOrd="8" destOrd="0" presId="urn:microsoft.com/office/officeart/2005/8/layout/hList1"/>
    <dgm:cxn modelId="{79F667AF-4943-45E6-8245-C9A3C797347C}" type="presParOf" srcId="{175E2111-D0F2-415C-858F-304BD4C40A30}" destId="{CB39DB5D-E010-4FAB-89BD-50FEF1807713}" srcOrd="0" destOrd="0" presId="urn:microsoft.com/office/officeart/2005/8/layout/hList1"/>
    <dgm:cxn modelId="{8BBAFAEF-B094-4FD5-B682-2C4A50A98A09}" type="presParOf" srcId="{175E2111-D0F2-415C-858F-304BD4C40A30}" destId="{29810D5F-201F-420A-AADF-015139C36A0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E89F5-ADF0-4459-B184-94C45F397D1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A56371D2-F677-4F80-AFD0-BB3AE2D5C08F}">
      <dgm:prSet phldrT="[Text]" custT="1"/>
      <dgm:spPr/>
      <dgm:t>
        <a:bodyPr/>
        <a:lstStyle/>
        <a:p>
          <a:r>
            <a:rPr lang="en-US" sz="2400" b="1" dirty="0"/>
            <a:t>Tuition Fees</a:t>
          </a:r>
          <a:endParaRPr lang="en-CA" sz="2400" b="1" dirty="0"/>
        </a:p>
      </dgm:t>
    </dgm:pt>
    <dgm:pt modelId="{C4247D06-5FB2-4014-A0A9-B9D1C2AEF64C}" type="parTrans" cxnId="{AFF8D629-26F1-4DA5-9CB1-45A045D292B2}">
      <dgm:prSet/>
      <dgm:spPr/>
      <dgm:t>
        <a:bodyPr/>
        <a:lstStyle/>
        <a:p>
          <a:endParaRPr lang="en-CA"/>
        </a:p>
      </dgm:t>
    </dgm:pt>
    <dgm:pt modelId="{967B5282-E959-4E2D-9C0F-9C5B1BE73D1E}" type="sibTrans" cxnId="{AFF8D629-26F1-4DA5-9CB1-45A045D292B2}">
      <dgm:prSet/>
      <dgm:spPr/>
      <dgm:t>
        <a:bodyPr/>
        <a:lstStyle/>
        <a:p>
          <a:endParaRPr lang="en-CA"/>
        </a:p>
      </dgm:t>
    </dgm:pt>
    <dgm:pt modelId="{52AAEE11-547B-482D-BF46-72EBBC9F60B9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dirty="0"/>
            <a:t>$23,247.00</a:t>
          </a:r>
          <a:endParaRPr lang="en-CA" sz="2000" dirty="0"/>
        </a:p>
      </dgm:t>
    </dgm:pt>
    <dgm:pt modelId="{212C0ABB-1BDC-4244-BB84-D9AFB06CBF27}" type="parTrans" cxnId="{06D28CF5-1925-4D93-96C5-EEDF52039A79}">
      <dgm:prSet/>
      <dgm:spPr/>
      <dgm:t>
        <a:bodyPr/>
        <a:lstStyle/>
        <a:p>
          <a:endParaRPr lang="en-CA"/>
        </a:p>
      </dgm:t>
    </dgm:pt>
    <dgm:pt modelId="{83645C29-E883-4C11-9EB3-8850262938CE}" type="sibTrans" cxnId="{06D28CF5-1925-4D93-96C5-EEDF52039A79}">
      <dgm:prSet/>
      <dgm:spPr/>
      <dgm:t>
        <a:bodyPr/>
        <a:lstStyle/>
        <a:p>
          <a:endParaRPr lang="en-CA"/>
        </a:p>
      </dgm:t>
    </dgm:pt>
    <dgm:pt modelId="{3096D7C1-C738-438D-A140-1C441A8DF389}">
      <dgm:prSet phldrT="[Text]" custT="1"/>
      <dgm:spPr/>
      <dgm:t>
        <a:bodyPr/>
        <a:lstStyle/>
        <a:p>
          <a:r>
            <a:rPr lang="en-US" sz="2400" b="1" dirty="0"/>
            <a:t>NOSM U Ancillary Fees</a:t>
          </a:r>
          <a:endParaRPr lang="en-CA" sz="2400" b="1" dirty="0"/>
        </a:p>
      </dgm:t>
    </dgm:pt>
    <dgm:pt modelId="{C358FBBF-291E-422B-B4F6-8F56DC42EF50}" type="parTrans" cxnId="{CE4C5F8D-99AA-4E10-ABA6-8847065DE5E3}">
      <dgm:prSet/>
      <dgm:spPr/>
      <dgm:t>
        <a:bodyPr/>
        <a:lstStyle/>
        <a:p>
          <a:endParaRPr lang="en-CA"/>
        </a:p>
      </dgm:t>
    </dgm:pt>
    <dgm:pt modelId="{61790251-B3A5-4304-AEB1-EB8176A59350}" type="sibTrans" cxnId="{CE4C5F8D-99AA-4E10-ABA6-8847065DE5E3}">
      <dgm:prSet/>
      <dgm:spPr/>
      <dgm:t>
        <a:bodyPr/>
        <a:lstStyle/>
        <a:p>
          <a:endParaRPr lang="en-CA"/>
        </a:p>
      </dgm:t>
    </dgm:pt>
    <dgm:pt modelId="{7CFCE57E-A78E-4396-B43C-43922E39943C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dirty="0"/>
            <a:t>$100.00         </a:t>
          </a:r>
          <a:r>
            <a:rPr lang="en-US" sz="1800" dirty="0"/>
            <a:t>Health &amp; Wellness Fee</a:t>
          </a:r>
          <a:endParaRPr lang="en-CA" sz="2000" dirty="0"/>
        </a:p>
      </dgm:t>
    </dgm:pt>
    <dgm:pt modelId="{9C01BD0C-38D8-4B2E-AE14-7F96AE5854AD}" type="parTrans" cxnId="{E3ECD35B-4275-4483-9A24-25BD534FB068}">
      <dgm:prSet/>
      <dgm:spPr/>
      <dgm:t>
        <a:bodyPr/>
        <a:lstStyle/>
        <a:p>
          <a:endParaRPr lang="en-CA"/>
        </a:p>
      </dgm:t>
    </dgm:pt>
    <dgm:pt modelId="{4295A6CE-6B37-451E-AC5B-52AF9AEB898D}" type="sibTrans" cxnId="{E3ECD35B-4275-4483-9A24-25BD534FB068}">
      <dgm:prSet/>
      <dgm:spPr/>
      <dgm:t>
        <a:bodyPr/>
        <a:lstStyle/>
        <a:p>
          <a:endParaRPr lang="en-CA"/>
        </a:p>
      </dgm:t>
    </dgm:pt>
    <dgm:pt modelId="{550F5E98-2532-4574-97B4-63F44DE44398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2400" b="1" dirty="0"/>
            <a:t>Year 1 Total Fees</a:t>
          </a:r>
          <a:endParaRPr lang="en-CA" sz="2400" b="1" dirty="0"/>
        </a:p>
      </dgm:t>
    </dgm:pt>
    <dgm:pt modelId="{5A9EC39E-07CA-40B1-89AE-F058236CD4D6}" type="sibTrans" cxnId="{9352468A-A735-410C-A51F-3B1B2697C93F}">
      <dgm:prSet/>
      <dgm:spPr/>
      <dgm:t>
        <a:bodyPr/>
        <a:lstStyle/>
        <a:p>
          <a:endParaRPr lang="en-CA"/>
        </a:p>
      </dgm:t>
    </dgm:pt>
    <dgm:pt modelId="{29DB2F90-3718-4C13-9B08-452028EC608B}" type="parTrans" cxnId="{9352468A-A735-410C-A51F-3B1B2697C93F}">
      <dgm:prSet/>
      <dgm:spPr/>
      <dgm:t>
        <a:bodyPr/>
        <a:lstStyle/>
        <a:p>
          <a:endParaRPr lang="en-CA"/>
        </a:p>
      </dgm:t>
    </dgm:pt>
    <dgm:pt modelId="{208B0C34-7C38-4CD2-95CA-A0ECE0F31A83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dirty="0"/>
            <a:t>$428.39         </a:t>
          </a:r>
          <a:r>
            <a:rPr lang="en-US" sz="1600" dirty="0"/>
            <a:t>Student Health Plan</a:t>
          </a:r>
          <a:endParaRPr lang="en-CA" sz="1600" dirty="0"/>
        </a:p>
      </dgm:t>
    </dgm:pt>
    <dgm:pt modelId="{D05D1857-03E0-444C-A8ED-E2AF29A55B17}" type="sibTrans" cxnId="{847DC20F-EEE8-4447-942D-0735C692CE0F}">
      <dgm:prSet/>
      <dgm:spPr/>
      <dgm:t>
        <a:bodyPr/>
        <a:lstStyle/>
        <a:p>
          <a:endParaRPr lang="en-CA"/>
        </a:p>
      </dgm:t>
    </dgm:pt>
    <dgm:pt modelId="{94B2EA1E-5EDF-41A2-9746-13D29A384488}" type="parTrans" cxnId="{847DC20F-EEE8-4447-942D-0735C692CE0F}">
      <dgm:prSet/>
      <dgm:spPr/>
      <dgm:t>
        <a:bodyPr/>
        <a:lstStyle/>
        <a:p>
          <a:endParaRPr lang="en-CA"/>
        </a:p>
      </dgm:t>
    </dgm:pt>
    <dgm:pt modelId="{25E6563C-3CAA-416D-9FBE-8735514A1A17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2400" b="1" dirty="0"/>
            <a:t>Student</a:t>
          </a:r>
          <a:r>
            <a:rPr lang="en-US" sz="2400" b="1" baseline="0" dirty="0"/>
            <a:t> Council Ancillary Fees</a:t>
          </a:r>
          <a:endParaRPr lang="en-CA" sz="2400" b="1" dirty="0"/>
        </a:p>
      </dgm:t>
    </dgm:pt>
    <dgm:pt modelId="{A41BB5C6-E621-4753-82DC-689674769048}" type="sibTrans" cxnId="{A90BA000-DE7D-487C-81BD-81090CAF1615}">
      <dgm:prSet/>
      <dgm:spPr/>
      <dgm:t>
        <a:bodyPr/>
        <a:lstStyle/>
        <a:p>
          <a:endParaRPr lang="en-CA"/>
        </a:p>
      </dgm:t>
    </dgm:pt>
    <dgm:pt modelId="{A4225916-AF14-42B2-B3B1-9F7FFA236786}" type="parTrans" cxnId="{A90BA000-DE7D-487C-81BD-81090CAF1615}">
      <dgm:prSet/>
      <dgm:spPr/>
      <dgm:t>
        <a:bodyPr/>
        <a:lstStyle/>
        <a:p>
          <a:endParaRPr lang="en-CA"/>
        </a:p>
      </dgm:t>
    </dgm:pt>
    <dgm:pt modelId="{CA907168-4653-4769-AAD7-350D4AD9BCF3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dirty="0"/>
            <a:t>$29.89           </a:t>
          </a:r>
          <a:r>
            <a:rPr lang="en-US" sz="1600" dirty="0"/>
            <a:t>Administration Fees</a:t>
          </a:r>
          <a:endParaRPr lang="en-CA" sz="1600" dirty="0"/>
        </a:p>
      </dgm:t>
    </dgm:pt>
    <dgm:pt modelId="{64919C63-C665-4530-8AE4-CA759A494E00}" type="parTrans" cxnId="{8596254C-C0CF-4851-8E40-235117C66F38}">
      <dgm:prSet/>
      <dgm:spPr/>
      <dgm:t>
        <a:bodyPr/>
        <a:lstStyle/>
        <a:p>
          <a:endParaRPr lang="en-CA"/>
        </a:p>
      </dgm:t>
    </dgm:pt>
    <dgm:pt modelId="{4408C038-2384-4B79-84A6-2E0CE17043EF}" type="sibTrans" cxnId="{8596254C-C0CF-4851-8E40-235117C66F38}">
      <dgm:prSet/>
      <dgm:spPr/>
      <dgm:t>
        <a:bodyPr/>
        <a:lstStyle/>
        <a:p>
          <a:endParaRPr lang="en-CA"/>
        </a:p>
      </dgm:t>
    </dgm:pt>
    <dgm:pt modelId="{A74E73E7-D582-46AC-98C0-0933CD58FECA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dirty="0"/>
            <a:t>$50.00           </a:t>
          </a:r>
          <a:r>
            <a:rPr lang="en-US" sz="1800" dirty="0"/>
            <a:t>Campus Safety Fee</a:t>
          </a:r>
          <a:endParaRPr lang="en-CA" sz="2000" dirty="0"/>
        </a:p>
      </dgm:t>
    </dgm:pt>
    <dgm:pt modelId="{FEACD8A5-C427-46BB-B7FE-7FE8CF65370F}" type="parTrans" cxnId="{C526EA0F-6EB3-47E2-9390-C8D74A164FD2}">
      <dgm:prSet/>
      <dgm:spPr/>
      <dgm:t>
        <a:bodyPr/>
        <a:lstStyle/>
        <a:p>
          <a:endParaRPr lang="en-CA"/>
        </a:p>
      </dgm:t>
    </dgm:pt>
    <dgm:pt modelId="{08532629-6245-4278-87D3-F55CC340293D}" type="sibTrans" cxnId="{C526EA0F-6EB3-47E2-9390-C8D74A164FD2}">
      <dgm:prSet/>
      <dgm:spPr/>
      <dgm:t>
        <a:bodyPr/>
        <a:lstStyle/>
        <a:p>
          <a:endParaRPr lang="en-CA"/>
        </a:p>
      </dgm:t>
    </dgm:pt>
    <dgm:pt modelId="{74473B40-9E4F-4599-9624-742C540F610A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dirty="0"/>
            <a:t>$100.00         </a:t>
          </a:r>
          <a:r>
            <a:rPr lang="en-US" sz="1600" b="0" dirty="0"/>
            <a:t>Canadian Federation of Medical Students (CFMS)</a:t>
          </a:r>
          <a:endParaRPr lang="en-CA" sz="1600" b="0" dirty="0"/>
        </a:p>
      </dgm:t>
    </dgm:pt>
    <dgm:pt modelId="{6ED9D13B-C529-4DCE-A3E6-FBBC46EDD11E}" type="parTrans" cxnId="{0B05A9CE-3EC3-4881-A67E-E8CEE98FC197}">
      <dgm:prSet/>
      <dgm:spPr/>
      <dgm:t>
        <a:bodyPr/>
        <a:lstStyle/>
        <a:p>
          <a:endParaRPr lang="en-CA"/>
        </a:p>
      </dgm:t>
    </dgm:pt>
    <dgm:pt modelId="{32B47FA5-4D81-4039-A66B-BBB877A85BA6}" type="sibTrans" cxnId="{0B05A9CE-3EC3-4881-A67E-E8CEE98FC197}">
      <dgm:prSet/>
      <dgm:spPr/>
      <dgm:t>
        <a:bodyPr/>
        <a:lstStyle/>
        <a:p>
          <a:endParaRPr lang="en-CA"/>
        </a:p>
      </dgm:t>
    </dgm:pt>
    <dgm:pt modelId="{46A202CE-02AA-49F9-9945-517713878F89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dirty="0"/>
            <a:t>$110.11          </a:t>
          </a:r>
          <a:r>
            <a:rPr lang="en-US" sz="1600" dirty="0"/>
            <a:t>Executive Portfolio Fees</a:t>
          </a:r>
          <a:endParaRPr lang="en-CA" sz="1600" dirty="0"/>
        </a:p>
      </dgm:t>
    </dgm:pt>
    <dgm:pt modelId="{8DEFCA8C-7F86-497F-B1A1-71BCD3F63974}" type="parTrans" cxnId="{2B601C66-9327-4A96-BB06-7476EB396A3E}">
      <dgm:prSet/>
      <dgm:spPr/>
      <dgm:t>
        <a:bodyPr/>
        <a:lstStyle/>
        <a:p>
          <a:endParaRPr lang="en-CA"/>
        </a:p>
      </dgm:t>
    </dgm:pt>
    <dgm:pt modelId="{04FEAD72-3F4B-42A2-AAD6-68B5D4ACDE67}" type="sibTrans" cxnId="{2B601C66-9327-4A96-BB06-7476EB396A3E}">
      <dgm:prSet/>
      <dgm:spPr/>
      <dgm:t>
        <a:bodyPr/>
        <a:lstStyle/>
        <a:p>
          <a:endParaRPr lang="en-CA"/>
        </a:p>
      </dgm:t>
    </dgm:pt>
    <dgm:pt modelId="{1CB8A87B-8FA3-4135-B6D0-F17B1C4AB2C9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3600" dirty="0"/>
            <a:t> </a:t>
          </a:r>
          <a:r>
            <a:rPr lang="en-US" sz="2800" dirty="0"/>
            <a:t>$24,065.39</a:t>
          </a:r>
          <a:endParaRPr lang="en-CA" sz="3600" dirty="0"/>
        </a:p>
      </dgm:t>
    </dgm:pt>
    <dgm:pt modelId="{A5267587-A5AD-445B-911F-1AF31C358CDC}" type="sibTrans" cxnId="{EB1C0AF3-E106-4DC7-A9EC-C460015062BD}">
      <dgm:prSet/>
      <dgm:spPr/>
      <dgm:t>
        <a:bodyPr/>
        <a:lstStyle/>
        <a:p>
          <a:endParaRPr lang="en-CA"/>
        </a:p>
      </dgm:t>
    </dgm:pt>
    <dgm:pt modelId="{EBAB640C-4A14-48B2-AC26-EFEBFC031C68}" type="parTrans" cxnId="{EB1C0AF3-E106-4DC7-A9EC-C460015062BD}">
      <dgm:prSet/>
      <dgm:spPr/>
      <dgm:t>
        <a:bodyPr/>
        <a:lstStyle/>
        <a:p>
          <a:endParaRPr lang="en-CA"/>
        </a:p>
      </dgm:t>
    </dgm:pt>
    <dgm:pt modelId="{141E8432-2662-42AE-BBBC-BF726508DA3E}" type="pres">
      <dgm:prSet presAssocID="{323E89F5-ADF0-4459-B184-94C45F397D19}" presName="Name0" presStyleCnt="0">
        <dgm:presLayoutVars>
          <dgm:dir/>
          <dgm:animLvl val="lvl"/>
          <dgm:resizeHandles val="exact"/>
        </dgm:presLayoutVars>
      </dgm:prSet>
      <dgm:spPr/>
    </dgm:pt>
    <dgm:pt modelId="{FBB34448-F16F-44D2-959D-409AA637B94E}" type="pres">
      <dgm:prSet presAssocID="{A56371D2-F677-4F80-AFD0-BB3AE2D5C08F}" presName="linNode" presStyleCnt="0"/>
      <dgm:spPr/>
    </dgm:pt>
    <dgm:pt modelId="{57B1E341-3BB0-4EA1-9355-7ADBFED61B59}" type="pres">
      <dgm:prSet presAssocID="{A56371D2-F677-4F80-AFD0-BB3AE2D5C08F}" presName="parentText" presStyleLbl="node1" presStyleIdx="0" presStyleCnt="4" custScaleY="51806">
        <dgm:presLayoutVars>
          <dgm:chMax val="1"/>
          <dgm:bulletEnabled val="1"/>
        </dgm:presLayoutVars>
      </dgm:prSet>
      <dgm:spPr/>
    </dgm:pt>
    <dgm:pt modelId="{840B6FAB-D5E3-4FA3-B5A8-EF387069A42A}" type="pres">
      <dgm:prSet presAssocID="{A56371D2-F677-4F80-AFD0-BB3AE2D5C08F}" presName="descendantText" presStyleLbl="alignAccFollowNode1" presStyleIdx="0" presStyleCnt="4" custScaleY="56972">
        <dgm:presLayoutVars>
          <dgm:bulletEnabled val="1"/>
        </dgm:presLayoutVars>
      </dgm:prSet>
      <dgm:spPr/>
    </dgm:pt>
    <dgm:pt modelId="{7A26C7D5-FB0B-4069-BFB5-5E1279629A9C}" type="pres">
      <dgm:prSet presAssocID="{967B5282-E959-4E2D-9C0F-9C5B1BE73D1E}" presName="sp" presStyleCnt="0"/>
      <dgm:spPr/>
    </dgm:pt>
    <dgm:pt modelId="{FE849441-0FC7-423A-A032-B15A557EB72E}" type="pres">
      <dgm:prSet presAssocID="{3096D7C1-C738-438D-A140-1C441A8DF389}" presName="linNode" presStyleCnt="0"/>
      <dgm:spPr/>
    </dgm:pt>
    <dgm:pt modelId="{3D964E0A-AA86-4B88-B008-9BABD700A6C0}" type="pres">
      <dgm:prSet presAssocID="{3096D7C1-C738-438D-A140-1C441A8DF389}" presName="parentText" presStyleLbl="node1" presStyleIdx="1" presStyleCnt="4" custScaleY="82156">
        <dgm:presLayoutVars>
          <dgm:chMax val="1"/>
          <dgm:bulletEnabled val="1"/>
        </dgm:presLayoutVars>
      </dgm:prSet>
      <dgm:spPr/>
    </dgm:pt>
    <dgm:pt modelId="{2C7CE901-F383-4190-A6A2-703F52A5CCCE}" type="pres">
      <dgm:prSet presAssocID="{3096D7C1-C738-438D-A140-1C441A8DF389}" presName="descendantText" presStyleLbl="alignAccFollowNode1" presStyleIdx="1" presStyleCnt="4" custScaleY="97697" custLinFactNeighborX="0" custLinFactNeighborY="630">
        <dgm:presLayoutVars>
          <dgm:bulletEnabled val="1"/>
        </dgm:presLayoutVars>
      </dgm:prSet>
      <dgm:spPr/>
    </dgm:pt>
    <dgm:pt modelId="{6D751711-E1AE-493E-BC92-E1ACA0DCEDC5}" type="pres">
      <dgm:prSet presAssocID="{61790251-B3A5-4304-AEB1-EB8176A59350}" presName="sp" presStyleCnt="0"/>
      <dgm:spPr/>
    </dgm:pt>
    <dgm:pt modelId="{1AD4CD3C-6CCC-4D80-A304-0676AC46B2FD}" type="pres">
      <dgm:prSet presAssocID="{25E6563C-3CAA-416D-9FBE-8735514A1A17}" presName="linNode" presStyleCnt="0"/>
      <dgm:spPr/>
    </dgm:pt>
    <dgm:pt modelId="{A449AD09-7AEA-4C5F-A4E4-157673943779}" type="pres">
      <dgm:prSet presAssocID="{25E6563C-3CAA-416D-9FBE-8735514A1A17}" presName="parentText" presStyleLbl="node1" presStyleIdx="2" presStyleCnt="4" custScaleY="93530">
        <dgm:presLayoutVars>
          <dgm:chMax val="1"/>
          <dgm:bulletEnabled val="1"/>
        </dgm:presLayoutVars>
      </dgm:prSet>
      <dgm:spPr/>
    </dgm:pt>
    <dgm:pt modelId="{3703B77B-5825-430C-9704-7394AB11181F}" type="pres">
      <dgm:prSet presAssocID="{25E6563C-3CAA-416D-9FBE-8735514A1A17}" presName="descendantText" presStyleLbl="alignAccFollowNode1" presStyleIdx="2" presStyleCnt="4" custScaleY="113710">
        <dgm:presLayoutVars>
          <dgm:bulletEnabled val="1"/>
        </dgm:presLayoutVars>
      </dgm:prSet>
      <dgm:spPr/>
    </dgm:pt>
    <dgm:pt modelId="{5E47B4E2-8FA6-4025-A995-6A70B6E3D831}" type="pres">
      <dgm:prSet presAssocID="{A41BB5C6-E621-4753-82DC-689674769048}" presName="sp" presStyleCnt="0"/>
      <dgm:spPr/>
    </dgm:pt>
    <dgm:pt modelId="{286FD323-3DE3-4832-931B-A6653F8A4366}" type="pres">
      <dgm:prSet presAssocID="{550F5E98-2532-4574-97B4-63F44DE44398}" presName="linNode" presStyleCnt="0"/>
      <dgm:spPr/>
    </dgm:pt>
    <dgm:pt modelId="{6DDFD6C0-063F-483C-B8D9-94C6A564AA8A}" type="pres">
      <dgm:prSet presAssocID="{550F5E98-2532-4574-97B4-63F44DE44398}" presName="parentText" presStyleLbl="node1" presStyleIdx="3" presStyleCnt="4" custScaleX="99840" custScaleY="53748">
        <dgm:presLayoutVars>
          <dgm:chMax val="1"/>
          <dgm:bulletEnabled val="1"/>
        </dgm:presLayoutVars>
      </dgm:prSet>
      <dgm:spPr/>
    </dgm:pt>
    <dgm:pt modelId="{3D8512D5-9C40-4264-89C1-81EC57317F1E}" type="pres">
      <dgm:prSet presAssocID="{550F5E98-2532-4574-97B4-63F44DE44398}" presName="descendantText" presStyleLbl="alignAccFollowNode1" presStyleIdx="3" presStyleCnt="4" custScaleX="76610" custScaleY="63714">
        <dgm:presLayoutVars>
          <dgm:bulletEnabled val="1"/>
        </dgm:presLayoutVars>
      </dgm:prSet>
      <dgm:spPr/>
    </dgm:pt>
  </dgm:ptLst>
  <dgm:cxnLst>
    <dgm:cxn modelId="{A90BA000-DE7D-487C-81BD-81090CAF1615}" srcId="{323E89F5-ADF0-4459-B184-94C45F397D19}" destId="{25E6563C-3CAA-416D-9FBE-8735514A1A17}" srcOrd="2" destOrd="0" parTransId="{A4225916-AF14-42B2-B3B1-9F7FFA236786}" sibTransId="{A41BB5C6-E621-4753-82DC-689674769048}"/>
    <dgm:cxn modelId="{AFA7C90A-8BFB-4FC4-A71A-7CF633E98B93}" type="presOf" srcId="{7CFCE57E-A78E-4396-B43C-43922E39943C}" destId="{2C7CE901-F383-4190-A6A2-703F52A5CCCE}" srcOrd="0" destOrd="0" presId="urn:microsoft.com/office/officeart/2005/8/layout/vList5"/>
    <dgm:cxn modelId="{847DC20F-EEE8-4447-942D-0735C692CE0F}" srcId="{25E6563C-3CAA-416D-9FBE-8735514A1A17}" destId="{208B0C34-7C38-4CD2-95CA-A0ECE0F31A83}" srcOrd="0" destOrd="0" parTransId="{94B2EA1E-5EDF-41A2-9746-13D29A384488}" sibTransId="{D05D1857-03E0-444C-A8ED-E2AF29A55B17}"/>
    <dgm:cxn modelId="{C526EA0F-6EB3-47E2-9390-C8D74A164FD2}" srcId="{3096D7C1-C738-438D-A140-1C441A8DF389}" destId="{A74E73E7-D582-46AC-98C0-0933CD58FECA}" srcOrd="1" destOrd="0" parTransId="{FEACD8A5-C427-46BB-B7FE-7FE8CF65370F}" sibTransId="{08532629-6245-4278-87D3-F55CC340293D}"/>
    <dgm:cxn modelId="{BE658D12-AE52-47D0-9CBE-7A9B15452B10}" type="presOf" srcId="{550F5E98-2532-4574-97B4-63F44DE44398}" destId="{6DDFD6C0-063F-483C-B8D9-94C6A564AA8A}" srcOrd="0" destOrd="0" presId="urn:microsoft.com/office/officeart/2005/8/layout/vList5"/>
    <dgm:cxn modelId="{EDDB811D-D7A6-4C26-B726-29E7E2E2ADB1}" type="presOf" srcId="{52AAEE11-547B-482D-BF46-72EBBC9F60B9}" destId="{840B6FAB-D5E3-4FA3-B5A8-EF387069A42A}" srcOrd="0" destOrd="0" presId="urn:microsoft.com/office/officeart/2005/8/layout/vList5"/>
    <dgm:cxn modelId="{AFF8D629-26F1-4DA5-9CB1-45A045D292B2}" srcId="{323E89F5-ADF0-4459-B184-94C45F397D19}" destId="{A56371D2-F677-4F80-AFD0-BB3AE2D5C08F}" srcOrd="0" destOrd="0" parTransId="{C4247D06-5FB2-4014-A0A9-B9D1C2AEF64C}" sibTransId="{967B5282-E959-4E2D-9C0F-9C5B1BE73D1E}"/>
    <dgm:cxn modelId="{E453BE30-EB86-4391-A7B2-CABF2F79519C}" type="presOf" srcId="{CA907168-4653-4769-AAD7-350D4AD9BCF3}" destId="{3703B77B-5825-430C-9704-7394AB11181F}" srcOrd="0" destOrd="2" presId="urn:microsoft.com/office/officeart/2005/8/layout/vList5"/>
    <dgm:cxn modelId="{5AD90433-DE81-41AA-BA40-42DCFD0C52FD}" type="presOf" srcId="{A74E73E7-D582-46AC-98C0-0933CD58FECA}" destId="{2C7CE901-F383-4190-A6A2-703F52A5CCCE}" srcOrd="0" destOrd="1" presId="urn:microsoft.com/office/officeart/2005/8/layout/vList5"/>
    <dgm:cxn modelId="{E3ECD35B-4275-4483-9A24-25BD534FB068}" srcId="{3096D7C1-C738-438D-A140-1C441A8DF389}" destId="{7CFCE57E-A78E-4396-B43C-43922E39943C}" srcOrd="0" destOrd="0" parTransId="{9C01BD0C-38D8-4B2E-AE14-7F96AE5854AD}" sibTransId="{4295A6CE-6B37-451E-AC5B-52AF9AEB898D}"/>
    <dgm:cxn modelId="{2B601C66-9327-4A96-BB06-7476EB396A3E}" srcId="{25E6563C-3CAA-416D-9FBE-8735514A1A17}" destId="{46A202CE-02AA-49F9-9945-517713878F89}" srcOrd="3" destOrd="0" parTransId="{8DEFCA8C-7F86-497F-B1A1-71BCD3F63974}" sibTransId="{04FEAD72-3F4B-42A2-AAD6-68B5D4ACDE67}"/>
    <dgm:cxn modelId="{CE37F066-6411-4E85-915B-6CDCB68A3F4F}" type="presOf" srcId="{74473B40-9E4F-4599-9624-742C540F610A}" destId="{3703B77B-5825-430C-9704-7394AB11181F}" srcOrd="0" destOrd="1" presId="urn:microsoft.com/office/officeart/2005/8/layout/vList5"/>
    <dgm:cxn modelId="{C618D149-D1F2-431A-8371-4E0E2B32016C}" type="presOf" srcId="{208B0C34-7C38-4CD2-95CA-A0ECE0F31A83}" destId="{3703B77B-5825-430C-9704-7394AB11181F}" srcOrd="0" destOrd="0" presId="urn:microsoft.com/office/officeart/2005/8/layout/vList5"/>
    <dgm:cxn modelId="{8596254C-C0CF-4851-8E40-235117C66F38}" srcId="{25E6563C-3CAA-416D-9FBE-8735514A1A17}" destId="{CA907168-4653-4769-AAD7-350D4AD9BCF3}" srcOrd="2" destOrd="0" parTransId="{64919C63-C665-4530-8AE4-CA759A494E00}" sibTransId="{4408C038-2384-4B79-84A6-2E0CE17043EF}"/>
    <dgm:cxn modelId="{ED637B4F-4677-486C-A7E0-5A2E0529ABC3}" type="presOf" srcId="{25E6563C-3CAA-416D-9FBE-8735514A1A17}" destId="{A449AD09-7AEA-4C5F-A4E4-157673943779}" srcOrd="0" destOrd="0" presId="urn:microsoft.com/office/officeart/2005/8/layout/vList5"/>
    <dgm:cxn modelId="{2E0E7D81-13EB-4895-9D7A-851AD564111B}" type="presOf" srcId="{3096D7C1-C738-438D-A140-1C441A8DF389}" destId="{3D964E0A-AA86-4B88-B008-9BABD700A6C0}" srcOrd="0" destOrd="0" presId="urn:microsoft.com/office/officeart/2005/8/layout/vList5"/>
    <dgm:cxn modelId="{9352468A-A735-410C-A51F-3B1B2697C93F}" srcId="{323E89F5-ADF0-4459-B184-94C45F397D19}" destId="{550F5E98-2532-4574-97B4-63F44DE44398}" srcOrd="3" destOrd="0" parTransId="{29DB2F90-3718-4C13-9B08-452028EC608B}" sibTransId="{5A9EC39E-07CA-40B1-89AE-F058236CD4D6}"/>
    <dgm:cxn modelId="{CE4C5F8D-99AA-4E10-ABA6-8847065DE5E3}" srcId="{323E89F5-ADF0-4459-B184-94C45F397D19}" destId="{3096D7C1-C738-438D-A140-1C441A8DF389}" srcOrd="1" destOrd="0" parTransId="{C358FBBF-291E-422B-B4F6-8F56DC42EF50}" sibTransId="{61790251-B3A5-4304-AEB1-EB8176A59350}"/>
    <dgm:cxn modelId="{0B05A9CE-3EC3-4881-A67E-E8CEE98FC197}" srcId="{25E6563C-3CAA-416D-9FBE-8735514A1A17}" destId="{74473B40-9E4F-4599-9624-742C540F610A}" srcOrd="1" destOrd="0" parTransId="{6ED9D13B-C529-4DCE-A3E6-FBBC46EDD11E}" sibTransId="{32B47FA5-4D81-4039-A66B-BBB877A85BA6}"/>
    <dgm:cxn modelId="{EB7171D2-503E-4826-8EDF-D48C3892D720}" type="presOf" srcId="{1CB8A87B-8FA3-4135-B6D0-F17B1C4AB2C9}" destId="{3D8512D5-9C40-4264-89C1-81EC57317F1E}" srcOrd="0" destOrd="0" presId="urn:microsoft.com/office/officeart/2005/8/layout/vList5"/>
    <dgm:cxn modelId="{3C31B0DE-28B0-4B9D-9934-86B786013C61}" type="presOf" srcId="{46A202CE-02AA-49F9-9945-517713878F89}" destId="{3703B77B-5825-430C-9704-7394AB11181F}" srcOrd="0" destOrd="3" presId="urn:microsoft.com/office/officeart/2005/8/layout/vList5"/>
    <dgm:cxn modelId="{6A8F0AF1-FA19-4B8E-A3B9-9E18A21C0A22}" type="presOf" srcId="{A56371D2-F677-4F80-AFD0-BB3AE2D5C08F}" destId="{57B1E341-3BB0-4EA1-9355-7ADBFED61B59}" srcOrd="0" destOrd="0" presId="urn:microsoft.com/office/officeart/2005/8/layout/vList5"/>
    <dgm:cxn modelId="{63368EF2-7E23-4685-B87A-6E739AC4E509}" type="presOf" srcId="{323E89F5-ADF0-4459-B184-94C45F397D19}" destId="{141E8432-2662-42AE-BBBC-BF726508DA3E}" srcOrd="0" destOrd="0" presId="urn:microsoft.com/office/officeart/2005/8/layout/vList5"/>
    <dgm:cxn modelId="{EB1C0AF3-E106-4DC7-A9EC-C460015062BD}" srcId="{550F5E98-2532-4574-97B4-63F44DE44398}" destId="{1CB8A87B-8FA3-4135-B6D0-F17B1C4AB2C9}" srcOrd="0" destOrd="0" parTransId="{EBAB640C-4A14-48B2-AC26-EFEBFC031C68}" sibTransId="{A5267587-A5AD-445B-911F-1AF31C358CDC}"/>
    <dgm:cxn modelId="{06D28CF5-1925-4D93-96C5-EEDF52039A79}" srcId="{A56371D2-F677-4F80-AFD0-BB3AE2D5C08F}" destId="{52AAEE11-547B-482D-BF46-72EBBC9F60B9}" srcOrd="0" destOrd="0" parTransId="{212C0ABB-1BDC-4244-BB84-D9AFB06CBF27}" sibTransId="{83645C29-E883-4C11-9EB3-8850262938CE}"/>
    <dgm:cxn modelId="{68BD92D7-B69C-4A0E-B7AB-87961D074E70}" type="presParOf" srcId="{141E8432-2662-42AE-BBBC-BF726508DA3E}" destId="{FBB34448-F16F-44D2-959D-409AA637B94E}" srcOrd="0" destOrd="0" presId="urn:microsoft.com/office/officeart/2005/8/layout/vList5"/>
    <dgm:cxn modelId="{1B15C74F-AAD6-461C-AC05-DA3519B0249A}" type="presParOf" srcId="{FBB34448-F16F-44D2-959D-409AA637B94E}" destId="{57B1E341-3BB0-4EA1-9355-7ADBFED61B59}" srcOrd="0" destOrd="0" presId="urn:microsoft.com/office/officeart/2005/8/layout/vList5"/>
    <dgm:cxn modelId="{98B1A680-B673-4294-884E-937BF188A03E}" type="presParOf" srcId="{FBB34448-F16F-44D2-959D-409AA637B94E}" destId="{840B6FAB-D5E3-4FA3-B5A8-EF387069A42A}" srcOrd="1" destOrd="0" presId="urn:microsoft.com/office/officeart/2005/8/layout/vList5"/>
    <dgm:cxn modelId="{6A0B9F2A-9D42-4E98-8E2D-7A0EB49C5ECF}" type="presParOf" srcId="{141E8432-2662-42AE-BBBC-BF726508DA3E}" destId="{7A26C7D5-FB0B-4069-BFB5-5E1279629A9C}" srcOrd="1" destOrd="0" presId="urn:microsoft.com/office/officeart/2005/8/layout/vList5"/>
    <dgm:cxn modelId="{599F0E72-2638-4E19-96DD-E8469E8BD4C1}" type="presParOf" srcId="{141E8432-2662-42AE-BBBC-BF726508DA3E}" destId="{FE849441-0FC7-423A-A032-B15A557EB72E}" srcOrd="2" destOrd="0" presId="urn:microsoft.com/office/officeart/2005/8/layout/vList5"/>
    <dgm:cxn modelId="{7DFBB5A8-7C85-4390-A51E-7853E28ABCC6}" type="presParOf" srcId="{FE849441-0FC7-423A-A032-B15A557EB72E}" destId="{3D964E0A-AA86-4B88-B008-9BABD700A6C0}" srcOrd="0" destOrd="0" presId="urn:microsoft.com/office/officeart/2005/8/layout/vList5"/>
    <dgm:cxn modelId="{02CADF84-823C-418B-AB56-208EE9919E05}" type="presParOf" srcId="{FE849441-0FC7-423A-A032-B15A557EB72E}" destId="{2C7CE901-F383-4190-A6A2-703F52A5CCCE}" srcOrd="1" destOrd="0" presId="urn:microsoft.com/office/officeart/2005/8/layout/vList5"/>
    <dgm:cxn modelId="{5C3E681D-D0E3-4EDD-B1FC-31B266E3E6A8}" type="presParOf" srcId="{141E8432-2662-42AE-BBBC-BF726508DA3E}" destId="{6D751711-E1AE-493E-BC92-E1ACA0DCEDC5}" srcOrd="3" destOrd="0" presId="urn:microsoft.com/office/officeart/2005/8/layout/vList5"/>
    <dgm:cxn modelId="{9ECADE9B-2974-4063-ADEC-D1A540ED7F46}" type="presParOf" srcId="{141E8432-2662-42AE-BBBC-BF726508DA3E}" destId="{1AD4CD3C-6CCC-4D80-A304-0676AC46B2FD}" srcOrd="4" destOrd="0" presId="urn:microsoft.com/office/officeart/2005/8/layout/vList5"/>
    <dgm:cxn modelId="{C526F36E-D98B-45D6-AA7E-887455C59859}" type="presParOf" srcId="{1AD4CD3C-6CCC-4D80-A304-0676AC46B2FD}" destId="{A449AD09-7AEA-4C5F-A4E4-157673943779}" srcOrd="0" destOrd="0" presId="urn:microsoft.com/office/officeart/2005/8/layout/vList5"/>
    <dgm:cxn modelId="{AEF1AECD-2811-48E7-8DBB-58D4114115E5}" type="presParOf" srcId="{1AD4CD3C-6CCC-4D80-A304-0676AC46B2FD}" destId="{3703B77B-5825-430C-9704-7394AB11181F}" srcOrd="1" destOrd="0" presId="urn:microsoft.com/office/officeart/2005/8/layout/vList5"/>
    <dgm:cxn modelId="{BB379173-B61E-4288-80A0-6DD25D57CA92}" type="presParOf" srcId="{141E8432-2662-42AE-BBBC-BF726508DA3E}" destId="{5E47B4E2-8FA6-4025-A995-6A70B6E3D831}" srcOrd="5" destOrd="0" presId="urn:microsoft.com/office/officeart/2005/8/layout/vList5"/>
    <dgm:cxn modelId="{498B81AF-CE7D-4568-8B31-7076920CF89E}" type="presParOf" srcId="{141E8432-2662-42AE-BBBC-BF726508DA3E}" destId="{286FD323-3DE3-4832-931B-A6653F8A4366}" srcOrd="6" destOrd="0" presId="urn:microsoft.com/office/officeart/2005/8/layout/vList5"/>
    <dgm:cxn modelId="{2B747BBE-6D5B-42D4-85AD-B7FA3ACBC27B}" type="presParOf" srcId="{286FD323-3DE3-4832-931B-A6653F8A4366}" destId="{6DDFD6C0-063F-483C-B8D9-94C6A564AA8A}" srcOrd="0" destOrd="0" presId="urn:microsoft.com/office/officeart/2005/8/layout/vList5"/>
    <dgm:cxn modelId="{B2735666-5F1F-4629-87BF-6C513674E836}" type="presParOf" srcId="{286FD323-3DE3-4832-931B-A6653F8A4366}" destId="{3D8512D5-9C40-4264-89C1-81EC57317F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97D7CB-6C08-4A31-8A05-75B05BEA846C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BD24AA46-43AB-48A5-BA74-118D154FC047}">
      <dgm:prSet phldrT="[Text]"/>
      <dgm:spPr/>
      <dgm:t>
        <a:bodyPr/>
        <a:lstStyle/>
        <a:p>
          <a:r>
            <a:rPr lang="en-US" dirty="0"/>
            <a:t>Review your Fees</a:t>
          </a:r>
          <a:endParaRPr lang="en-CA" dirty="0"/>
        </a:p>
      </dgm:t>
    </dgm:pt>
    <dgm:pt modelId="{4F2350B2-042B-43C9-A2C7-9E99BBE0BA9B}" type="parTrans" cxnId="{8628F3BF-16BE-4226-B953-B0F6CD1BCE30}">
      <dgm:prSet/>
      <dgm:spPr/>
      <dgm:t>
        <a:bodyPr/>
        <a:lstStyle/>
        <a:p>
          <a:endParaRPr lang="en-CA"/>
        </a:p>
      </dgm:t>
    </dgm:pt>
    <dgm:pt modelId="{FB2CA4D0-2E34-4BB2-B7D2-224A85C873E6}" type="sibTrans" cxnId="{8628F3BF-16BE-4226-B953-B0F6CD1BCE30}">
      <dgm:prSet/>
      <dgm:spPr/>
      <dgm:t>
        <a:bodyPr/>
        <a:lstStyle/>
        <a:p>
          <a:endParaRPr lang="en-CA"/>
        </a:p>
      </dgm:t>
    </dgm:pt>
    <dgm:pt modelId="{23C0386F-5FFD-4B03-92CE-DA8DE1313338}">
      <dgm:prSet phldrT="[Text]"/>
      <dgm:spPr/>
      <dgm:t>
        <a:bodyPr/>
        <a:lstStyle/>
        <a:p>
          <a:r>
            <a:rPr lang="en-US" dirty="0"/>
            <a:t>Print your Account Statement</a:t>
          </a:r>
          <a:endParaRPr lang="en-CA" dirty="0"/>
        </a:p>
      </dgm:t>
    </dgm:pt>
    <dgm:pt modelId="{A1307286-49AF-40BF-991A-20900C87834B}" type="parTrans" cxnId="{1DADF224-1B80-4D25-A707-2B3333580CEE}">
      <dgm:prSet/>
      <dgm:spPr/>
      <dgm:t>
        <a:bodyPr/>
        <a:lstStyle/>
        <a:p>
          <a:endParaRPr lang="en-CA"/>
        </a:p>
      </dgm:t>
    </dgm:pt>
    <dgm:pt modelId="{4B916036-2E8F-40F7-B82E-DA93E48F3D27}" type="sibTrans" cxnId="{1DADF224-1B80-4D25-A707-2B3333580CEE}">
      <dgm:prSet/>
      <dgm:spPr/>
      <dgm:t>
        <a:bodyPr/>
        <a:lstStyle/>
        <a:p>
          <a:endParaRPr lang="en-CA"/>
        </a:p>
      </dgm:t>
    </dgm:pt>
    <dgm:pt modelId="{CCAB9559-DBBF-4C28-91CE-BE3F3EE125A5}">
      <dgm:prSet phldrT="[Text]"/>
      <dgm:spPr/>
      <dgm:t>
        <a:bodyPr/>
        <a:lstStyle/>
        <a:p>
          <a:r>
            <a:rPr lang="en-US" dirty="0"/>
            <a:t>Calculate</a:t>
          </a:r>
          <a:r>
            <a:rPr lang="en-US" baseline="0" dirty="0"/>
            <a:t> your Instalment</a:t>
          </a:r>
          <a:endParaRPr lang="en-CA" dirty="0"/>
        </a:p>
      </dgm:t>
    </dgm:pt>
    <dgm:pt modelId="{D92D17DD-17C3-4E55-B38D-E3BB54AE5E11}" type="parTrans" cxnId="{543168B9-02F3-4E22-8979-9B9BDFDAFEBF}">
      <dgm:prSet/>
      <dgm:spPr/>
      <dgm:t>
        <a:bodyPr/>
        <a:lstStyle/>
        <a:p>
          <a:endParaRPr lang="en-CA"/>
        </a:p>
      </dgm:t>
    </dgm:pt>
    <dgm:pt modelId="{51C8800F-AB7C-483D-BD5B-B0C32C54E529}" type="sibTrans" cxnId="{543168B9-02F3-4E22-8979-9B9BDFDAFEBF}">
      <dgm:prSet/>
      <dgm:spPr/>
      <dgm:t>
        <a:bodyPr/>
        <a:lstStyle/>
        <a:p>
          <a:endParaRPr lang="en-CA"/>
        </a:p>
      </dgm:t>
    </dgm:pt>
    <dgm:pt modelId="{2BB50A22-43B5-4593-BCA1-5B99ECFB8713}" type="pres">
      <dgm:prSet presAssocID="{4497D7CB-6C08-4A31-8A05-75B05BEA846C}" presName="Name0" presStyleCnt="0">
        <dgm:presLayoutVars>
          <dgm:dir/>
          <dgm:animLvl val="lvl"/>
          <dgm:resizeHandles val="exact"/>
        </dgm:presLayoutVars>
      </dgm:prSet>
      <dgm:spPr/>
    </dgm:pt>
    <dgm:pt modelId="{4C4A869C-E2AF-42FC-A204-6E2BD815D6EE}" type="pres">
      <dgm:prSet presAssocID="{BD24AA46-43AB-48A5-BA74-118D154FC047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3829E96-1AC5-4515-9FD8-714B6B499499}" type="pres">
      <dgm:prSet presAssocID="{FB2CA4D0-2E34-4BB2-B7D2-224A85C873E6}" presName="parTxOnlySpace" presStyleCnt="0"/>
      <dgm:spPr/>
    </dgm:pt>
    <dgm:pt modelId="{1811F6BB-D274-463B-8A38-82628EEBB9A5}" type="pres">
      <dgm:prSet presAssocID="{23C0386F-5FFD-4B03-92CE-DA8DE131333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0E162E9-8B10-47E6-9371-C1DEAE3748B6}" type="pres">
      <dgm:prSet presAssocID="{4B916036-2E8F-40F7-B82E-DA93E48F3D27}" presName="parTxOnlySpace" presStyleCnt="0"/>
      <dgm:spPr/>
    </dgm:pt>
    <dgm:pt modelId="{1F398D31-E781-4EF6-B6DD-65684859077F}" type="pres">
      <dgm:prSet presAssocID="{CCAB9559-DBBF-4C28-91CE-BE3F3EE125A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DADF224-1B80-4D25-A707-2B3333580CEE}" srcId="{4497D7CB-6C08-4A31-8A05-75B05BEA846C}" destId="{23C0386F-5FFD-4B03-92CE-DA8DE1313338}" srcOrd="1" destOrd="0" parTransId="{A1307286-49AF-40BF-991A-20900C87834B}" sibTransId="{4B916036-2E8F-40F7-B82E-DA93E48F3D27}"/>
    <dgm:cxn modelId="{3E4F4A78-4B18-497E-8FDB-1DB8640BB350}" type="presOf" srcId="{BD24AA46-43AB-48A5-BA74-118D154FC047}" destId="{4C4A869C-E2AF-42FC-A204-6E2BD815D6EE}" srcOrd="0" destOrd="0" presId="urn:microsoft.com/office/officeart/2005/8/layout/chevron1"/>
    <dgm:cxn modelId="{748DC0AD-9CE4-4BC5-BE5B-75A4FF8CED36}" type="presOf" srcId="{23C0386F-5FFD-4B03-92CE-DA8DE1313338}" destId="{1811F6BB-D274-463B-8A38-82628EEBB9A5}" srcOrd="0" destOrd="0" presId="urn:microsoft.com/office/officeart/2005/8/layout/chevron1"/>
    <dgm:cxn modelId="{B41D45B6-2F91-4FE2-8047-BA8F0EF9A3E4}" type="presOf" srcId="{4497D7CB-6C08-4A31-8A05-75B05BEA846C}" destId="{2BB50A22-43B5-4593-BCA1-5B99ECFB8713}" srcOrd="0" destOrd="0" presId="urn:microsoft.com/office/officeart/2005/8/layout/chevron1"/>
    <dgm:cxn modelId="{543168B9-02F3-4E22-8979-9B9BDFDAFEBF}" srcId="{4497D7CB-6C08-4A31-8A05-75B05BEA846C}" destId="{CCAB9559-DBBF-4C28-91CE-BE3F3EE125A5}" srcOrd="2" destOrd="0" parTransId="{D92D17DD-17C3-4E55-B38D-E3BB54AE5E11}" sibTransId="{51C8800F-AB7C-483D-BD5B-B0C32C54E529}"/>
    <dgm:cxn modelId="{8628F3BF-16BE-4226-B953-B0F6CD1BCE30}" srcId="{4497D7CB-6C08-4A31-8A05-75B05BEA846C}" destId="{BD24AA46-43AB-48A5-BA74-118D154FC047}" srcOrd="0" destOrd="0" parTransId="{4F2350B2-042B-43C9-A2C7-9E99BBE0BA9B}" sibTransId="{FB2CA4D0-2E34-4BB2-B7D2-224A85C873E6}"/>
    <dgm:cxn modelId="{B677A1E0-9B77-43E0-8854-F59D388E681C}" type="presOf" srcId="{CCAB9559-DBBF-4C28-91CE-BE3F3EE125A5}" destId="{1F398D31-E781-4EF6-B6DD-65684859077F}" srcOrd="0" destOrd="0" presId="urn:microsoft.com/office/officeart/2005/8/layout/chevron1"/>
    <dgm:cxn modelId="{B807791B-D76E-4B6C-BE75-5A229D81E35C}" type="presParOf" srcId="{2BB50A22-43B5-4593-BCA1-5B99ECFB8713}" destId="{4C4A869C-E2AF-42FC-A204-6E2BD815D6EE}" srcOrd="0" destOrd="0" presId="urn:microsoft.com/office/officeart/2005/8/layout/chevron1"/>
    <dgm:cxn modelId="{DD0F1ED7-73EA-4C67-8454-5F32F1BD55AB}" type="presParOf" srcId="{2BB50A22-43B5-4593-BCA1-5B99ECFB8713}" destId="{F3829E96-1AC5-4515-9FD8-714B6B499499}" srcOrd="1" destOrd="0" presId="urn:microsoft.com/office/officeart/2005/8/layout/chevron1"/>
    <dgm:cxn modelId="{3DB9DF38-4B86-4BFE-9673-E0C3EBAC77C6}" type="presParOf" srcId="{2BB50A22-43B5-4593-BCA1-5B99ECFB8713}" destId="{1811F6BB-D274-463B-8A38-82628EEBB9A5}" srcOrd="2" destOrd="0" presId="urn:microsoft.com/office/officeart/2005/8/layout/chevron1"/>
    <dgm:cxn modelId="{7C64D794-4541-43F0-8D82-AC5753F5DC1E}" type="presParOf" srcId="{2BB50A22-43B5-4593-BCA1-5B99ECFB8713}" destId="{C0E162E9-8B10-47E6-9371-C1DEAE3748B6}" srcOrd="3" destOrd="0" presId="urn:microsoft.com/office/officeart/2005/8/layout/chevron1"/>
    <dgm:cxn modelId="{7E830CD1-F9D4-4469-AA28-BC195F336F71}" type="presParOf" srcId="{2BB50A22-43B5-4593-BCA1-5B99ECFB8713}" destId="{1F398D31-E781-4EF6-B6DD-65684859077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97D7CB-6C08-4A31-8A05-75B05BEA846C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BD24AA46-43AB-48A5-BA74-118D154FC047}">
      <dgm:prSet phldrT="[Text]"/>
      <dgm:spPr/>
      <dgm:t>
        <a:bodyPr/>
        <a:lstStyle/>
        <a:p>
          <a:endParaRPr lang="en-CA" dirty="0"/>
        </a:p>
      </dgm:t>
    </dgm:pt>
    <dgm:pt modelId="{4F2350B2-042B-43C9-A2C7-9E99BBE0BA9B}" type="parTrans" cxnId="{8628F3BF-16BE-4226-B953-B0F6CD1BCE30}">
      <dgm:prSet/>
      <dgm:spPr/>
      <dgm:t>
        <a:bodyPr/>
        <a:lstStyle/>
        <a:p>
          <a:endParaRPr lang="en-CA"/>
        </a:p>
      </dgm:t>
    </dgm:pt>
    <dgm:pt modelId="{FB2CA4D0-2E34-4BB2-B7D2-224A85C873E6}" type="sibTrans" cxnId="{8628F3BF-16BE-4226-B953-B0F6CD1BCE30}">
      <dgm:prSet/>
      <dgm:spPr/>
      <dgm:t>
        <a:bodyPr/>
        <a:lstStyle/>
        <a:p>
          <a:endParaRPr lang="en-CA"/>
        </a:p>
      </dgm:t>
    </dgm:pt>
    <dgm:pt modelId="{23C0386F-5FFD-4B03-92CE-DA8DE1313338}">
      <dgm:prSet phldrT="[Text]" custT="1"/>
      <dgm:spPr/>
      <dgm:t>
        <a:bodyPr/>
        <a:lstStyle/>
        <a:p>
          <a:r>
            <a:rPr lang="en-US" sz="3000" dirty="0"/>
            <a:t>Retrieve refund codes</a:t>
          </a:r>
          <a:endParaRPr lang="en-CA" sz="3000" dirty="0"/>
        </a:p>
      </dgm:t>
    </dgm:pt>
    <dgm:pt modelId="{A1307286-49AF-40BF-991A-20900C87834B}" type="parTrans" cxnId="{1DADF224-1B80-4D25-A707-2B3333580CEE}">
      <dgm:prSet/>
      <dgm:spPr/>
      <dgm:t>
        <a:bodyPr/>
        <a:lstStyle/>
        <a:p>
          <a:endParaRPr lang="en-CA"/>
        </a:p>
      </dgm:t>
    </dgm:pt>
    <dgm:pt modelId="{4B916036-2E8F-40F7-B82E-DA93E48F3D27}" type="sibTrans" cxnId="{1DADF224-1B80-4D25-A707-2B3333580CEE}">
      <dgm:prSet/>
      <dgm:spPr/>
      <dgm:t>
        <a:bodyPr/>
        <a:lstStyle/>
        <a:p>
          <a:endParaRPr lang="en-CA"/>
        </a:p>
      </dgm:t>
    </dgm:pt>
    <dgm:pt modelId="{CCAB9559-DBBF-4C28-91CE-BE3F3EE125A5}">
      <dgm:prSet phldrT="[Text]" custT="1"/>
      <dgm:spPr/>
      <dgm:t>
        <a:bodyPr/>
        <a:lstStyle/>
        <a:p>
          <a:r>
            <a:rPr lang="en-US" sz="3000" dirty="0"/>
            <a:t>Retrieve your Tax forms</a:t>
          </a:r>
          <a:endParaRPr lang="en-CA" sz="3000" dirty="0"/>
        </a:p>
      </dgm:t>
    </dgm:pt>
    <dgm:pt modelId="{D92D17DD-17C3-4E55-B38D-E3BB54AE5E11}" type="parTrans" cxnId="{543168B9-02F3-4E22-8979-9B9BDFDAFEBF}">
      <dgm:prSet/>
      <dgm:spPr/>
      <dgm:t>
        <a:bodyPr/>
        <a:lstStyle/>
        <a:p>
          <a:endParaRPr lang="en-CA"/>
        </a:p>
      </dgm:t>
    </dgm:pt>
    <dgm:pt modelId="{51C8800F-AB7C-483D-BD5B-B0C32C54E529}" type="sibTrans" cxnId="{543168B9-02F3-4E22-8979-9B9BDFDAFEBF}">
      <dgm:prSet/>
      <dgm:spPr/>
      <dgm:t>
        <a:bodyPr/>
        <a:lstStyle/>
        <a:p>
          <a:endParaRPr lang="en-CA"/>
        </a:p>
      </dgm:t>
    </dgm:pt>
    <dgm:pt modelId="{2BB50A22-43B5-4593-BCA1-5B99ECFB8713}" type="pres">
      <dgm:prSet presAssocID="{4497D7CB-6C08-4A31-8A05-75B05BEA846C}" presName="Name0" presStyleCnt="0">
        <dgm:presLayoutVars>
          <dgm:dir/>
          <dgm:animLvl val="lvl"/>
          <dgm:resizeHandles val="exact"/>
        </dgm:presLayoutVars>
      </dgm:prSet>
      <dgm:spPr/>
    </dgm:pt>
    <dgm:pt modelId="{4C4A869C-E2AF-42FC-A204-6E2BD815D6EE}" type="pres">
      <dgm:prSet presAssocID="{BD24AA46-43AB-48A5-BA74-118D154FC047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3829E96-1AC5-4515-9FD8-714B6B499499}" type="pres">
      <dgm:prSet presAssocID="{FB2CA4D0-2E34-4BB2-B7D2-224A85C873E6}" presName="parTxOnlySpace" presStyleCnt="0"/>
      <dgm:spPr/>
    </dgm:pt>
    <dgm:pt modelId="{1811F6BB-D274-463B-8A38-82628EEBB9A5}" type="pres">
      <dgm:prSet presAssocID="{23C0386F-5FFD-4B03-92CE-DA8DE131333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0E162E9-8B10-47E6-9371-C1DEAE3748B6}" type="pres">
      <dgm:prSet presAssocID="{4B916036-2E8F-40F7-B82E-DA93E48F3D27}" presName="parTxOnlySpace" presStyleCnt="0"/>
      <dgm:spPr/>
    </dgm:pt>
    <dgm:pt modelId="{1F398D31-E781-4EF6-B6DD-65684859077F}" type="pres">
      <dgm:prSet presAssocID="{CCAB9559-DBBF-4C28-91CE-BE3F3EE125A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DADF224-1B80-4D25-A707-2B3333580CEE}" srcId="{4497D7CB-6C08-4A31-8A05-75B05BEA846C}" destId="{23C0386F-5FFD-4B03-92CE-DA8DE1313338}" srcOrd="1" destOrd="0" parTransId="{A1307286-49AF-40BF-991A-20900C87834B}" sibTransId="{4B916036-2E8F-40F7-B82E-DA93E48F3D27}"/>
    <dgm:cxn modelId="{3E4F4A78-4B18-497E-8FDB-1DB8640BB350}" type="presOf" srcId="{BD24AA46-43AB-48A5-BA74-118D154FC047}" destId="{4C4A869C-E2AF-42FC-A204-6E2BD815D6EE}" srcOrd="0" destOrd="0" presId="urn:microsoft.com/office/officeart/2005/8/layout/chevron1"/>
    <dgm:cxn modelId="{748DC0AD-9CE4-4BC5-BE5B-75A4FF8CED36}" type="presOf" srcId="{23C0386F-5FFD-4B03-92CE-DA8DE1313338}" destId="{1811F6BB-D274-463B-8A38-82628EEBB9A5}" srcOrd="0" destOrd="0" presId="urn:microsoft.com/office/officeart/2005/8/layout/chevron1"/>
    <dgm:cxn modelId="{B41D45B6-2F91-4FE2-8047-BA8F0EF9A3E4}" type="presOf" srcId="{4497D7CB-6C08-4A31-8A05-75B05BEA846C}" destId="{2BB50A22-43B5-4593-BCA1-5B99ECFB8713}" srcOrd="0" destOrd="0" presId="urn:microsoft.com/office/officeart/2005/8/layout/chevron1"/>
    <dgm:cxn modelId="{543168B9-02F3-4E22-8979-9B9BDFDAFEBF}" srcId="{4497D7CB-6C08-4A31-8A05-75B05BEA846C}" destId="{CCAB9559-DBBF-4C28-91CE-BE3F3EE125A5}" srcOrd="2" destOrd="0" parTransId="{D92D17DD-17C3-4E55-B38D-E3BB54AE5E11}" sibTransId="{51C8800F-AB7C-483D-BD5B-B0C32C54E529}"/>
    <dgm:cxn modelId="{8628F3BF-16BE-4226-B953-B0F6CD1BCE30}" srcId="{4497D7CB-6C08-4A31-8A05-75B05BEA846C}" destId="{BD24AA46-43AB-48A5-BA74-118D154FC047}" srcOrd="0" destOrd="0" parTransId="{4F2350B2-042B-43C9-A2C7-9E99BBE0BA9B}" sibTransId="{FB2CA4D0-2E34-4BB2-B7D2-224A85C873E6}"/>
    <dgm:cxn modelId="{B677A1E0-9B77-43E0-8854-F59D388E681C}" type="presOf" srcId="{CCAB9559-DBBF-4C28-91CE-BE3F3EE125A5}" destId="{1F398D31-E781-4EF6-B6DD-65684859077F}" srcOrd="0" destOrd="0" presId="urn:microsoft.com/office/officeart/2005/8/layout/chevron1"/>
    <dgm:cxn modelId="{B807791B-D76E-4B6C-BE75-5A229D81E35C}" type="presParOf" srcId="{2BB50A22-43B5-4593-BCA1-5B99ECFB8713}" destId="{4C4A869C-E2AF-42FC-A204-6E2BD815D6EE}" srcOrd="0" destOrd="0" presId="urn:microsoft.com/office/officeart/2005/8/layout/chevron1"/>
    <dgm:cxn modelId="{DD0F1ED7-73EA-4C67-8454-5F32F1BD55AB}" type="presParOf" srcId="{2BB50A22-43B5-4593-BCA1-5B99ECFB8713}" destId="{F3829E96-1AC5-4515-9FD8-714B6B499499}" srcOrd="1" destOrd="0" presId="urn:microsoft.com/office/officeart/2005/8/layout/chevron1"/>
    <dgm:cxn modelId="{3DB9DF38-4B86-4BFE-9673-E0C3EBAC77C6}" type="presParOf" srcId="{2BB50A22-43B5-4593-BCA1-5B99ECFB8713}" destId="{1811F6BB-D274-463B-8A38-82628EEBB9A5}" srcOrd="2" destOrd="0" presId="urn:microsoft.com/office/officeart/2005/8/layout/chevron1"/>
    <dgm:cxn modelId="{7C64D794-4541-43F0-8D82-AC5753F5DC1E}" type="presParOf" srcId="{2BB50A22-43B5-4593-BCA1-5B99ECFB8713}" destId="{C0E162E9-8B10-47E6-9371-C1DEAE3748B6}" srcOrd="3" destOrd="0" presId="urn:microsoft.com/office/officeart/2005/8/layout/chevron1"/>
    <dgm:cxn modelId="{7E830CD1-F9D4-4469-AA28-BC195F336F71}" type="presParOf" srcId="{2BB50A22-43B5-4593-BCA1-5B99ECFB8713}" destId="{1F398D31-E781-4EF6-B6DD-65684859077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BCF80E-062D-4898-A172-FE683136ADBD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DAFD55F6-77F1-4DBA-9C4A-91149E83D75A}">
      <dgm:prSet phldrT="[Text]"/>
      <dgm:spPr/>
      <dgm:t>
        <a:bodyPr/>
        <a:lstStyle/>
        <a:p>
          <a:r>
            <a:rPr lang="en-US" dirty="0"/>
            <a:t>Step 1</a:t>
          </a:r>
          <a:endParaRPr lang="en-CA" dirty="0"/>
        </a:p>
      </dgm:t>
    </dgm:pt>
    <dgm:pt modelId="{8C394C9A-EA25-422D-9A49-FE1B3131B795}" type="parTrans" cxnId="{E071A230-470C-4F5A-8A90-4BCEE10204A4}">
      <dgm:prSet/>
      <dgm:spPr/>
      <dgm:t>
        <a:bodyPr/>
        <a:lstStyle/>
        <a:p>
          <a:endParaRPr lang="en-CA"/>
        </a:p>
      </dgm:t>
    </dgm:pt>
    <dgm:pt modelId="{DD2C7559-9364-49BC-94E4-753D71DAA548}" type="sibTrans" cxnId="{E071A230-470C-4F5A-8A90-4BCEE10204A4}">
      <dgm:prSet/>
      <dgm:spPr/>
      <dgm:t>
        <a:bodyPr/>
        <a:lstStyle/>
        <a:p>
          <a:endParaRPr lang="en-CA"/>
        </a:p>
      </dgm:t>
    </dgm:pt>
    <dgm:pt modelId="{7617C40A-C1CE-4D09-A35F-9E7C3D25F1A1}">
      <dgm:prSet phldrT="[Text]"/>
      <dgm:spPr/>
      <dgm:t>
        <a:bodyPr/>
        <a:lstStyle/>
        <a:p>
          <a:r>
            <a:rPr lang="en-US" dirty="0"/>
            <a:t>NOSM</a:t>
          </a:r>
          <a:r>
            <a:rPr lang="en-US" baseline="0" dirty="0"/>
            <a:t> University Website</a:t>
          </a:r>
          <a:endParaRPr lang="en-CA" dirty="0"/>
        </a:p>
      </dgm:t>
    </dgm:pt>
    <dgm:pt modelId="{9B4B299D-9045-40A9-9B76-DBABAC522D5F}" type="parTrans" cxnId="{C2C76DDD-9D0F-43E5-A50B-3EF3E4D9EDF3}">
      <dgm:prSet/>
      <dgm:spPr/>
      <dgm:t>
        <a:bodyPr/>
        <a:lstStyle/>
        <a:p>
          <a:endParaRPr lang="en-CA"/>
        </a:p>
      </dgm:t>
    </dgm:pt>
    <dgm:pt modelId="{0C24272F-4B94-4C85-B1DB-6CADA6D8F14E}" type="sibTrans" cxnId="{C2C76DDD-9D0F-43E5-A50B-3EF3E4D9EDF3}">
      <dgm:prSet/>
      <dgm:spPr/>
      <dgm:t>
        <a:bodyPr/>
        <a:lstStyle/>
        <a:p>
          <a:endParaRPr lang="en-CA"/>
        </a:p>
      </dgm:t>
    </dgm:pt>
    <dgm:pt modelId="{3FB92D3F-0AF1-4456-BC60-562861A8BB2B}">
      <dgm:prSet phldrT="[Text]"/>
      <dgm:spPr/>
      <dgm:t>
        <a:bodyPr/>
        <a:lstStyle/>
        <a:p>
          <a:r>
            <a:rPr lang="en-US" dirty="0"/>
            <a:t>Step 2</a:t>
          </a:r>
        </a:p>
      </dgm:t>
    </dgm:pt>
    <dgm:pt modelId="{30120724-EAAC-4E14-AAB2-24E22C1E67D9}" type="parTrans" cxnId="{4056F0BA-1F09-49A6-AF86-67448CAE239E}">
      <dgm:prSet/>
      <dgm:spPr/>
      <dgm:t>
        <a:bodyPr/>
        <a:lstStyle/>
        <a:p>
          <a:endParaRPr lang="en-CA"/>
        </a:p>
      </dgm:t>
    </dgm:pt>
    <dgm:pt modelId="{4821BAAB-4D1D-47FD-922E-F0893FB37A73}" type="sibTrans" cxnId="{4056F0BA-1F09-49A6-AF86-67448CAE239E}">
      <dgm:prSet/>
      <dgm:spPr/>
      <dgm:t>
        <a:bodyPr/>
        <a:lstStyle/>
        <a:p>
          <a:endParaRPr lang="en-CA"/>
        </a:p>
      </dgm:t>
    </dgm:pt>
    <dgm:pt modelId="{176FC2AC-BB8E-4D43-B68F-5AC2843F947E}">
      <dgm:prSet phldrT="[Text]"/>
      <dgm:spPr/>
      <dgm:t>
        <a:bodyPr/>
        <a:lstStyle/>
        <a:p>
          <a:r>
            <a:rPr lang="en-US" dirty="0"/>
            <a:t>Click </a:t>
          </a:r>
          <a:r>
            <a:rPr lang="en-US" dirty="0" err="1"/>
            <a:t>myNOSM</a:t>
          </a:r>
          <a:r>
            <a:rPr lang="en-US" dirty="0"/>
            <a:t> U (Top Right)</a:t>
          </a:r>
          <a:endParaRPr lang="en-CA" dirty="0"/>
        </a:p>
      </dgm:t>
    </dgm:pt>
    <dgm:pt modelId="{3645B9F6-F4E1-4976-AC60-93940CEDE51E}" type="parTrans" cxnId="{50DC7D82-A681-4A23-B215-5BDEC2612209}">
      <dgm:prSet/>
      <dgm:spPr/>
      <dgm:t>
        <a:bodyPr/>
        <a:lstStyle/>
        <a:p>
          <a:endParaRPr lang="en-CA"/>
        </a:p>
      </dgm:t>
    </dgm:pt>
    <dgm:pt modelId="{161F902B-F1CC-47F2-B6F8-2E56D1C92B96}" type="sibTrans" cxnId="{50DC7D82-A681-4A23-B215-5BDEC2612209}">
      <dgm:prSet/>
      <dgm:spPr/>
      <dgm:t>
        <a:bodyPr/>
        <a:lstStyle/>
        <a:p>
          <a:endParaRPr lang="en-CA"/>
        </a:p>
      </dgm:t>
    </dgm:pt>
    <dgm:pt modelId="{50B31A6E-232A-4443-82C0-AEB0D3DA4BA5}">
      <dgm:prSet phldrT="[Text]"/>
      <dgm:spPr/>
      <dgm:t>
        <a:bodyPr/>
        <a:lstStyle/>
        <a:p>
          <a:r>
            <a:rPr lang="en-US" dirty="0"/>
            <a:t>Step 3</a:t>
          </a:r>
        </a:p>
      </dgm:t>
    </dgm:pt>
    <dgm:pt modelId="{CE4CD64F-4B9D-4822-A8A9-89FAECF2EB8C}" type="parTrans" cxnId="{3F79AA7E-F890-4358-A1F5-D049A33CFB88}">
      <dgm:prSet/>
      <dgm:spPr/>
      <dgm:t>
        <a:bodyPr/>
        <a:lstStyle/>
        <a:p>
          <a:endParaRPr lang="en-CA"/>
        </a:p>
      </dgm:t>
    </dgm:pt>
    <dgm:pt modelId="{4C4AE3BB-6F4A-4C5F-AB63-FBF89099B58B}" type="sibTrans" cxnId="{3F79AA7E-F890-4358-A1F5-D049A33CFB88}">
      <dgm:prSet/>
      <dgm:spPr/>
      <dgm:t>
        <a:bodyPr/>
        <a:lstStyle/>
        <a:p>
          <a:endParaRPr lang="en-CA"/>
        </a:p>
      </dgm:t>
    </dgm:pt>
    <dgm:pt modelId="{F7925CDE-0C72-4662-B326-2D96603E5EAB}">
      <dgm:prSet phldrT="[Text]"/>
      <dgm:spPr/>
      <dgm:t>
        <a:bodyPr/>
        <a:lstStyle/>
        <a:p>
          <a:r>
            <a:rPr lang="en-US" dirty="0"/>
            <a:t>Under Learners tab</a:t>
          </a:r>
          <a:endParaRPr lang="en-CA" dirty="0"/>
        </a:p>
      </dgm:t>
    </dgm:pt>
    <dgm:pt modelId="{F4BA0915-253B-47FA-88E8-F09DDB9AA354}" type="parTrans" cxnId="{46F1F690-A829-45A9-96A5-A925DE3E8ADA}">
      <dgm:prSet/>
      <dgm:spPr/>
      <dgm:t>
        <a:bodyPr/>
        <a:lstStyle/>
        <a:p>
          <a:endParaRPr lang="en-CA"/>
        </a:p>
      </dgm:t>
    </dgm:pt>
    <dgm:pt modelId="{5463C4E8-A3EE-41B0-BD28-9EA8F8CCFE56}" type="sibTrans" cxnId="{46F1F690-A829-45A9-96A5-A925DE3E8ADA}">
      <dgm:prSet/>
      <dgm:spPr/>
      <dgm:t>
        <a:bodyPr/>
        <a:lstStyle/>
        <a:p>
          <a:endParaRPr lang="en-CA"/>
        </a:p>
      </dgm:t>
    </dgm:pt>
    <dgm:pt modelId="{9B00E674-58B8-40E6-B14F-878668CF2EFD}">
      <dgm:prSet phldrT="[Text]"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https://www.nosm.ca</a:t>
          </a:r>
          <a:endParaRPr lang="en-CA" dirty="0"/>
        </a:p>
      </dgm:t>
    </dgm:pt>
    <dgm:pt modelId="{218E8BCE-B2BA-48D5-A3D6-CAD066B30A8D}" type="parTrans" cxnId="{A2C00A8B-3A2D-48E4-9446-71FBA34348A5}">
      <dgm:prSet/>
      <dgm:spPr/>
      <dgm:t>
        <a:bodyPr/>
        <a:lstStyle/>
        <a:p>
          <a:endParaRPr lang="en-CA"/>
        </a:p>
      </dgm:t>
    </dgm:pt>
    <dgm:pt modelId="{DB9EB194-37FF-463D-A382-7C932E5AA30D}" type="sibTrans" cxnId="{A2C00A8B-3A2D-48E4-9446-71FBA34348A5}">
      <dgm:prSet/>
      <dgm:spPr/>
      <dgm:t>
        <a:bodyPr/>
        <a:lstStyle/>
        <a:p>
          <a:endParaRPr lang="en-CA"/>
        </a:p>
      </dgm:t>
    </dgm:pt>
    <dgm:pt modelId="{346BDCDD-8913-484B-9029-37CA397D1FD5}">
      <dgm:prSet phldrT="[Text]"/>
      <dgm:spPr/>
      <dgm:t>
        <a:bodyPr/>
        <a:lstStyle/>
        <a:p>
          <a:r>
            <a:rPr lang="en-US" dirty="0"/>
            <a:t>Click Self-Service</a:t>
          </a:r>
          <a:endParaRPr lang="en-CA" dirty="0"/>
        </a:p>
      </dgm:t>
    </dgm:pt>
    <dgm:pt modelId="{52389D2C-FBB8-4832-BE61-6624ADAD5D70}" type="parTrans" cxnId="{08A34A1D-C09E-4A54-AAC7-B1FA31022D6C}">
      <dgm:prSet/>
      <dgm:spPr/>
      <dgm:t>
        <a:bodyPr/>
        <a:lstStyle/>
        <a:p>
          <a:endParaRPr lang="en-CA"/>
        </a:p>
      </dgm:t>
    </dgm:pt>
    <dgm:pt modelId="{CB15C82D-E702-4536-AB11-D48D0534A174}" type="sibTrans" cxnId="{08A34A1D-C09E-4A54-AAC7-B1FA31022D6C}">
      <dgm:prSet/>
      <dgm:spPr/>
      <dgm:t>
        <a:bodyPr/>
        <a:lstStyle/>
        <a:p>
          <a:endParaRPr lang="en-CA"/>
        </a:p>
      </dgm:t>
    </dgm:pt>
    <dgm:pt modelId="{906A32A1-C17F-4AA6-938B-7CFB8BBA476B}" type="pres">
      <dgm:prSet presAssocID="{7FBCF80E-062D-4898-A172-FE683136ADBD}" presName="Name0" presStyleCnt="0">
        <dgm:presLayoutVars>
          <dgm:dir/>
          <dgm:animLvl val="lvl"/>
          <dgm:resizeHandles val="exact"/>
        </dgm:presLayoutVars>
      </dgm:prSet>
      <dgm:spPr/>
    </dgm:pt>
    <dgm:pt modelId="{DE1A167E-BB5A-4422-8530-EDB0532B61BD}" type="pres">
      <dgm:prSet presAssocID="{DAFD55F6-77F1-4DBA-9C4A-91149E83D75A}" presName="linNode" presStyleCnt="0"/>
      <dgm:spPr/>
    </dgm:pt>
    <dgm:pt modelId="{FD58D9A2-A3E3-4245-92BA-6ED7677E2A0E}" type="pres">
      <dgm:prSet presAssocID="{DAFD55F6-77F1-4DBA-9C4A-91149E83D75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B5854ED-7B24-416D-884C-294FA75E9301}" type="pres">
      <dgm:prSet presAssocID="{DAFD55F6-77F1-4DBA-9C4A-91149E83D75A}" presName="descendantText" presStyleLbl="alignAccFollowNode1" presStyleIdx="0" presStyleCnt="3" custLinFactNeighborX="0">
        <dgm:presLayoutVars>
          <dgm:bulletEnabled val="1"/>
        </dgm:presLayoutVars>
      </dgm:prSet>
      <dgm:spPr/>
    </dgm:pt>
    <dgm:pt modelId="{0478592D-8A46-4C24-B667-0A86CB41A4BF}" type="pres">
      <dgm:prSet presAssocID="{DD2C7559-9364-49BC-94E4-753D71DAA548}" presName="sp" presStyleCnt="0"/>
      <dgm:spPr/>
    </dgm:pt>
    <dgm:pt modelId="{67BE731C-BB87-4024-B94F-BFE710A66338}" type="pres">
      <dgm:prSet presAssocID="{3FB92D3F-0AF1-4456-BC60-562861A8BB2B}" presName="linNode" presStyleCnt="0"/>
      <dgm:spPr/>
    </dgm:pt>
    <dgm:pt modelId="{612D01E7-AC2C-4ADC-8FEA-F14D17B5D12F}" type="pres">
      <dgm:prSet presAssocID="{3FB92D3F-0AF1-4456-BC60-562861A8BB2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0229D4A-F51B-4D25-A96E-765EE6CA9C9F}" type="pres">
      <dgm:prSet presAssocID="{3FB92D3F-0AF1-4456-BC60-562861A8BB2B}" presName="descendantText" presStyleLbl="alignAccFollowNode1" presStyleIdx="1" presStyleCnt="3">
        <dgm:presLayoutVars>
          <dgm:bulletEnabled val="1"/>
        </dgm:presLayoutVars>
      </dgm:prSet>
      <dgm:spPr/>
    </dgm:pt>
    <dgm:pt modelId="{7864B6CA-3E68-40CF-BBD2-9B731184410C}" type="pres">
      <dgm:prSet presAssocID="{4821BAAB-4D1D-47FD-922E-F0893FB37A73}" presName="sp" presStyleCnt="0"/>
      <dgm:spPr/>
    </dgm:pt>
    <dgm:pt modelId="{E4F19664-4FD6-4F1A-9AAF-3D5AD398CB64}" type="pres">
      <dgm:prSet presAssocID="{50B31A6E-232A-4443-82C0-AEB0D3DA4BA5}" presName="linNode" presStyleCnt="0"/>
      <dgm:spPr/>
    </dgm:pt>
    <dgm:pt modelId="{4873E3D0-021F-4621-B7FA-C5E61CB8E9BB}" type="pres">
      <dgm:prSet presAssocID="{50B31A6E-232A-4443-82C0-AEB0D3DA4BA5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BC6D094-15A5-4F0D-A6B5-7A391F90BF5A}" type="pres">
      <dgm:prSet presAssocID="{50B31A6E-232A-4443-82C0-AEB0D3DA4BA5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0BFDA13-5537-42C5-821B-4D7BF68E598D}" type="presOf" srcId="{50B31A6E-232A-4443-82C0-AEB0D3DA4BA5}" destId="{4873E3D0-021F-4621-B7FA-C5E61CB8E9BB}" srcOrd="0" destOrd="0" presId="urn:microsoft.com/office/officeart/2005/8/layout/vList5"/>
    <dgm:cxn modelId="{0A4DD515-2816-4EDC-A720-859F44B6EE5E}" type="presOf" srcId="{9B00E674-58B8-40E6-B14F-878668CF2EFD}" destId="{7B5854ED-7B24-416D-884C-294FA75E9301}" srcOrd="0" destOrd="1" presId="urn:microsoft.com/office/officeart/2005/8/layout/vList5"/>
    <dgm:cxn modelId="{08A34A1D-C09E-4A54-AAC7-B1FA31022D6C}" srcId="{50B31A6E-232A-4443-82C0-AEB0D3DA4BA5}" destId="{346BDCDD-8913-484B-9029-37CA397D1FD5}" srcOrd="1" destOrd="0" parTransId="{52389D2C-FBB8-4832-BE61-6624ADAD5D70}" sibTransId="{CB15C82D-E702-4536-AB11-D48D0534A174}"/>
    <dgm:cxn modelId="{E071A230-470C-4F5A-8A90-4BCEE10204A4}" srcId="{7FBCF80E-062D-4898-A172-FE683136ADBD}" destId="{DAFD55F6-77F1-4DBA-9C4A-91149E83D75A}" srcOrd="0" destOrd="0" parTransId="{8C394C9A-EA25-422D-9A49-FE1B3131B795}" sibTransId="{DD2C7559-9364-49BC-94E4-753D71DAA548}"/>
    <dgm:cxn modelId="{E0B0055C-C05B-46F4-A961-DA72D8E55502}" type="presOf" srcId="{7617C40A-C1CE-4D09-A35F-9E7C3D25F1A1}" destId="{7B5854ED-7B24-416D-884C-294FA75E9301}" srcOrd="0" destOrd="0" presId="urn:microsoft.com/office/officeart/2005/8/layout/vList5"/>
    <dgm:cxn modelId="{227E8A5F-B652-4752-8439-E5F61B9724AE}" type="presOf" srcId="{346BDCDD-8913-484B-9029-37CA397D1FD5}" destId="{FBC6D094-15A5-4F0D-A6B5-7A391F90BF5A}" srcOrd="0" destOrd="1" presId="urn:microsoft.com/office/officeart/2005/8/layout/vList5"/>
    <dgm:cxn modelId="{0AB93368-4476-4A10-A123-F9B26DE3B4DA}" type="presOf" srcId="{F7925CDE-0C72-4662-B326-2D96603E5EAB}" destId="{FBC6D094-15A5-4F0D-A6B5-7A391F90BF5A}" srcOrd="0" destOrd="0" presId="urn:microsoft.com/office/officeart/2005/8/layout/vList5"/>
    <dgm:cxn modelId="{3428656D-A23A-4437-99E1-54FBD32A7CCF}" type="presOf" srcId="{DAFD55F6-77F1-4DBA-9C4A-91149E83D75A}" destId="{FD58D9A2-A3E3-4245-92BA-6ED7677E2A0E}" srcOrd="0" destOrd="0" presId="urn:microsoft.com/office/officeart/2005/8/layout/vList5"/>
    <dgm:cxn modelId="{0959C371-7948-4674-BA66-F99999040B65}" type="presOf" srcId="{176FC2AC-BB8E-4D43-B68F-5AC2843F947E}" destId="{D0229D4A-F51B-4D25-A96E-765EE6CA9C9F}" srcOrd="0" destOrd="0" presId="urn:microsoft.com/office/officeart/2005/8/layout/vList5"/>
    <dgm:cxn modelId="{19763A77-1D9D-435E-B55E-14F8EA5A69DD}" type="presOf" srcId="{3FB92D3F-0AF1-4456-BC60-562861A8BB2B}" destId="{612D01E7-AC2C-4ADC-8FEA-F14D17B5D12F}" srcOrd="0" destOrd="0" presId="urn:microsoft.com/office/officeart/2005/8/layout/vList5"/>
    <dgm:cxn modelId="{3F79AA7E-F890-4358-A1F5-D049A33CFB88}" srcId="{7FBCF80E-062D-4898-A172-FE683136ADBD}" destId="{50B31A6E-232A-4443-82C0-AEB0D3DA4BA5}" srcOrd="2" destOrd="0" parTransId="{CE4CD64F-4B9D-4822-A8A9-89FAECF2EB8C}" sibTransId="{4C4AE3BB-6F4A-4C5F-AB63-FBF89099B58B}"/>
    <dgm:cxn modelId="{50DC7D82-A681-4A23-B215-5BDEC2612209}" srcId="{3FB92D3F-0AF1-4456-BC60-562861A8BB2B}" destId="{176FC2AC-BB8E-4D43-B68F-5AC2843F947E}" srcOrd="0" destOrd="0" parTransId="{3645B9F6-F4E1-4976-AC60-93940CEDE51E}" sibTransId="{161F902B-F1CC-47F2-B6F8-2E56D1C92B96}"/>
    <dgm:cxn modelId="{A2C00A8B-3A2D-48E4-9446-71FBA34348A5}" srcId="{DAFD55F6-77F1-4DBA-9C4A-91149E83D75A}" destId="{9B00E674-58B8-40E6-B14F-878668CF2EFD}" srcOrd="1" destOrd="0" parTransId="{218E8BCE-B2BA-48D5-A3D6-CAD066B30A8D}" sibTransId="{DB9EB194-37FF-463D-A382-7C932E5AA30D}"/>
    <dgm:cxn modelId="{46F1F690-A829-45A9-96A5-A925DE3E8ADA}" srcId="{50B31A6E-232A-4443-82C0-AEB0D3DA4BA5}" destId="{F7925CDE-0C72-4662-B326-2D96603E5EAB}" srcOrd="0" destOrd="0" parTransId="{F4BA0915-253B-47FA-88E8-F09DDB9AA354}" sibTransId="{5463C4E8-A3EE-41B0-BD28-9EA8F8CCFE56}"/>
    <dgm:cxn modelId="{13DF31B3-0F59-45FD-83E5-BC94F6BDEC17}" type="presOf" srcId="{7FBCF80E-062D-4898-A172-FE683136ADBD}" destId="{906A32A1-C17F-4AA6-938B-7CFB8BBA476B}" srcOrd="0" destOrd="0" presId="urn:microsoft.com/office/officeart/2005/8/layout/vList5"/>
    <dgm:cxn modelId="{4056F0BA-1F09-49A6-AF86-67448CAE239E}" srcId="{7FBCF80E-062D-4898-A172-FE683136ADBD}" destId="{3FB92D3F-0AF1-4456-BC60-562861A8BB2B}" srcOrd="1" destOrd="0" parTransId="{30120724-EAAC-4E14-AAB2-24E22C1E67D9}" sibTransId="{4821BAAB-4D1D-47FD-922E-F0893FB37A73}"/>
    <dgm:cxn modelId="{C2C76DDD-9D0F-43E5-A50B-3EF3E4D9EDF3}" srcId="{DAFD55F6-77F1-4DBA-9C4A-91149E83D75A}" destId="{7617C40A-C1CE-4D09-A35F-9E7C3D25F1A1}" srcOrd="0" destOrd="0" parTransId="{9B4B299D-9045-40A9-9B76-DBABAC522D5F}" sibTransId="{0C24272F-4B94-4C85-B1DB-6CADA6D8F14E}"/>
    <dgm:cxn modelId="{758C323F-5896-44DA-85E3-812B7D16792C}" type="presParOf" srcId="{906A32A1-C17F-4AA6-938B-7CFB8BBA476B}" destId="{DE1A167E-BB5A-4422-8530-EDB0532B61BD}" srcOrd="0" destOrd="0" presId="urn:microsoft.com/office/officeart/2005/8/layout/vList5"/>
    <dgm:cxn modelId="{C5544D54-3F30-4AE3-9F65-E34B146FE1B8}" type="presParOf" srcId="{DE1A167E-BB5A-4422-8530-EDB0532B61BD}" destId="{FD58D9A2-A3E3-4245-92BA-6ED7677E2A0E}" srcOrd="0" destOrd="0" presId="urn:microsoft.com/office/officeart/2005/8/layout/vList5"/>
    <dgm:cxn modelId="{43307EA2-19F6-4A07-9EFD-6631028628D6}" type="presParOf" srcId="{DE1A167E-BB5A-4422-8530-EDB0532B61BD}" destId="{7B5854ED-7B24-416D-884C-294FA75E9301}" srcOrd="1" destOrd="0" presId="urn:microsoft.com/office/officeart/2005/8/layout/vList5"/>
    <dgm:cxn modelId="{8948A8AB-538D-4778-ACE5-A66EAF881FD4}" type="presParOf" srcId="{906A32A1-C17F-4AA6-938B-7CFB8BBA476B}" destId="{0478592D-8A46-4C24-B667-0A86CB41A4BF}" srcOrd="1" destOrd="0" presId="urn:microsoft.com/office/officeart/2005/8/layout/vList5"/>
    <dgm:cxn modelId="{DDEA75F6-D0D0-47CD-8304-2DEFB144EE96}" type="presParOf" srcId="{906A32A1-C17F-4AA6-938B-7CFB8BBA476B}" destId="{67BE731C-BB87-4024-B94F-BFE710A66338}" srcOrd="2" destOrd="0" presId="urn:microsoft.com/office/officeart/2005/8/layout/vList5"/>
    <dgm:cxn modelId="{4EBBFE16-3A78-4C68-8287-F12F8CBA9BEC}" type="presParOf" srcId="{67BE731C-BB87-4024-B94F-BFE710A66338}" destId="{612D01E7-AC2C-4ADC-8FEA-F14D17B5D12F}" srcOrd="0" destOrd="0" presId="urn:microsoft.com/office/officeart/2005/8/layout/vList5"/>
    <dgm:cxn modelId="{E95A615F-5AC4-40E1-8919-29F2C24004A9}" type="presParOf" srcId="{67BE731C-BB87-4024-B94F-BFE710A66338}" destId="{D0229D4A-F51B-4D25-A96E-765EE6CA9C9F}" srcOrd="1" destOrd="0" presId="urn:microsoft.com/office/officeart/2005/8/layout/vList5"/>
    <dgm:cxn modelId="{D4797199-B492-4CBB-A397-AED0F1D3F757}" type="presParOf" srcId="{906A32A1-C17F-4AA6-938B-7CFB8BBA476B}" destId="{7864B6CA-3E68-40CF-BBD2-9B731184410C}" srcOrd="3" destOrd="0" presId="urn:microsoft.com/office/officeart/2005/8/layout/vList5"/>
    <dgm:cxn modelId="{3A742BCD-CE36-4750-B020-70956BB83CE5}" type="presParOf" srcId="{906A32A1-C17F-4AA6-938B-7CFB8BBA476B}" destId="{E4F19664-4FD6-4F1A-9AAF-3D5AD398CB64}" srcOrd="4" destOrd="0" presId="urn:microsoft.com/office/officeart/2005/8/layout/vList5"/>
    <dgm:cxn modelId="{79B8D545-1CCF-45FB-9B1A-2CFF248BF132}" type="presParOf" srcId="{E4F19664-4FD6-4F1A-9AAF-3D5AD398CB64}" destId="{4873E3D0-021F-4621-B7FA-C5E61CB8E9BB}" srcOrd="0" destOrd="0" presId="urn:microsoft.com/office/officeart/2005/8/layout/vList5"/>
    <dgm:cxn modelId="{DDE070A8-0D15-4632-8169-E6C424B3D2D9}" type="presParOf" srcId="{E4F19664-4FD6-4F1A-9AAF-3D5AD398CB64}" destId="{FBC6D094-15A5-4F0D-A6B5-7A391F90BF5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566890-8063-4C8A-AD83-10471424EF9A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B079D992-20F6-4FE5-B858-D19C299BBC4C}">
      <dgm:prSet phldrT="[Text]" custT="1"/>
      <dgm:spPr/>
      <dgm:t>
        <a:bodyPr/>
        <a:lstStyle/>
        <a:p>
          <a:r>
            <a:rPr lang="en-US" sz="2800" dirty="0"/>
            <a:t>Option 1: In Full</a:t>
          </a:r>
          <a:endParaRPr lang="en-CA" sz="2800" dirty="0"/>
        </a:p>
      </dgm:t>
    </dgm:pt>
    <dgm:pt modelId="{2F5E0431-8401-47E7-8BE5-7312F076495A}" type="parTrans" cxnId="{4B0D319E-DC1B-4A2E-8A1F-023A7E5EB0AD}">
      <dgm:prSet/>
      <dgm:spPr/>
      <dgm:t>
        <a:bodyPr/>
        <a:lstStyle/>
        <a:p>
          <a:endParaRPr lang="en-CA"/>
        </a:p>
      </dgm:t>
    </dgm:pt>
    <dgm:pt modelId="{AAD43B01-6800-4ECF-93B0-6DECE2E818EA}" type="sibTrans" cxnId="{4B0D319E-DC1B-4A2E-8A1F-023A7E5EB0AD}">
      <dgm:prSet/>
      <dgm:spPr/>
      <dgm:t>
        <a:bodyPr/>
        <a:lstStyle/>
        <a:p>
          <a:endParaRPr lang="en-CA"/>
        </a:p>
      </dgm:t>
    </dgm:pt>
    <dgm:pt modelId="{E25A5A21-AB17-45BB-8CE2-764691F9EF26}">
      <dgm:prSet phldrT="[Text]" custT="1"/>
      <dgm:spPr/>
      <dgm:t>
        <a:bodyPr/>
        <a:lstStyle/>
        <a:p>
          <a:r>
            <a:rPr lang="en-US" sz="2400" dirty="0"/>
            <a:t>Single payment of </a:t>
          </a:r>
          <a:r>
            <a:rPr lang="en-US" sz="2400" b="1" dirty="0"/>
            <a:t>$24,065.39 </a:t>
          </a:r>
          <a:r>
            <a:rPr lang="en-US" sz="2400" dirty="0"/>
            <a:t>by August 15</a:t>
          </a:r>
          <a:endParaRPr lang="en-CA" sz="2400" dirty="0"/>
        </a:p>
      </dgm:t>
    </dgm:pt>
    <dgm:pt modelId="{9608D11D-73CA-40A4-9465-16B64DF44C21}" type="parTrans" cxnId="{2426FFA0-9823-4528-B142-3C867A720EAE}">
      <dgm:prSet/>
      <dgm:spPr/>
      <dgm:t>
        <a:bodyPr/>
        <a:lstStyle/>
        <a:p>
          <a:endParaRPr lang="en-CA"/>
        </a:p>
      </dgm:t>
    </dgm:pt>
    <dgm:pt modelId="{6B20C0DF-2E91-4FFE-8169-99A282139517}" type="sibTrans" cxnId="{2426FFA0-9823-4528-B142-3C867A720EAE}">
      <dgm:prSet/>
      <dgm:spPr/>
      <dgm:t>
        <a:bodyPr/>
        <a:lstStyle/>
        <a:p>
          <a:endParaRPr lang="en-CA"/>
        </a:p>
      </dgm:t>
    </dgm:pt>
    <dgm:pt modelId="{644D8562-5710-4981-9681-568C76EC9883}">
      <dgm:prSet phldrT="[Text]" custT="1"/>
      <dgm:spPr/>
      <dgm:t>
        <a:bodyPr/>
        <a:lstStyle/>
        <a:p>
          <a:r>
            <a:rPr lang="en-US" sz="2800" dirty="0"/>
            <a:t>Option 2: Instalments</a:t>
          </a:r>
          <a:endParaRPr lang="en-CA" sz="2800" dirty="0"/>
        </a:p>
      </dgm:t>
    </dgm:pt>
    <dgm:pt modelId="{969116E4-ACF3-4F58-AC8B-9DAEA1ECD0C2}" type="parTrans" cxnId="{F876BBC3-96E7-4416-8D39-ED1173BF3A19}">
      <dgm:prSet/>
      <dgm:spPr/>
      <dgm:t>
        <a:bodyPr/>
        <a:lstStyle/>
        <a:p>
          <a:endParaRPr lang="en-CA"/>
        </a:p>
      </dgm:t>
    </dgm:pt>
    <dgm:pt modelId="{EC95A3E4-0EAC-4C16-982D-3D26F0B1956F}" type="sibTrans" cxnId="{F876BBC3-96E7-4416-8D39-ED1173BF3A19}">
      <dgm:prSet/>
      <dgm:spPr/>
      <dgm:t>
        <a:bodyPr/>
        <a:lstStyle/>
        <a:p>
          <a:endParaRPr lang="en-CA"/>
        </a:p>
      </dgm:t>
    </dgm:pt>
    <dgm:pt modelId="{FAF86B05-A1C3-42C6-9BA3-697B21F9E0D4}">
      <dgm:prSet phldrT="[Text]" custT="1"/>
      <dgm:spPr/>
      <dgm:t>
        <a:bodyPr/>
        <a:lstStyle/>
        <a:p>
          <a:r>
            <a:rPr lang="en-US" sz="2400" dirty="0"/>
            <a:t>First Instalment: Payment of </a:t>
          </a:r>
          <a:r>
            <a:rPr lang="en-US" sz="2400" b="1" dirty="0"/>
            <a:t>$11,032.69 </a:t>
          </a:r>
          <a:r>
            <a:rPr lang="en-US" sz="2400" dirty="0"/>
            <a:t>by August 15</a:t>
          </a:r>
          <a:endParaRPr lang="en-CA" sz="2400" dirty="0"/>
        </a:p>
      </dgm:t>
    </dgm:pt>
    <dgm:pt modelId="{DC989A2A-C8D0-4F54-A143-4D27D6EF2B8A}" type="parTrans" cxnId="{3B101125-2C5E-4474-9E59-3BBCF8D4AB17}">
      <dgm:prSet/>
      <dgm:spPr/>
      <dgm:t>
        <a:bodyPr/>
        <a:lstStyle/>
        <a:p>
          <a:endParaRPr lang="en-CA"/>
        </a:p>
      </dgm:t>
    </dgm:pt>
    <dgm:pt modelId="{F610F061-599F-49D2-9131-523AE6CB5A60}" type="sibTrans" cxnId="{3B101125-2C5E-4474-9E59-3BBCF8D4AB17}">
      <dgm:prSet/>
      <dgm:spPr/>
      <dgm:t>
        <a:bodyPr/>
        <a:lstStyle/>
        <a:p>
          <a:endParaRPr lang="en-CA"/>
        </a:p>
      </dgm:t>
    </dgm:pt>
    <dgm:pt modelId="{B6AEA943-DAC9-4840-8200-C25113CC37FC}">
      <dgm:prSet phldrT="[Text]" custT="1"/>
      <dgm:spPr/>
      <dgm:t>
        <a:bodyPr/>
        <a:lstStyle/>
        <a:p>
          <a:r>
            <a:rPr lang="en-US" sz="2400" dirty="0"/>
            <a:t>Second Instalment: Payment of </a:t>
          </a:r>
          <a:r>
            <a:rPr lang="en-US" sz="2400" b="1" dirty="0"/>
            <a:t>$11,032.70 </a:t>
          </a:r>
          <a:r>
            <a:rPr lang="en-US" sz="2400" dirty="0"/>
            <a:t>by December 15</a:t>
          </a:r>
          <a:endParaRPr lang="en-CA" sz="2400" dirty="0"/>
        </a:p>
      </dgm:t>
    </dgm:pt>
    <dgm:pt modelId="{F676A83F-1634-4AF1-99B1-C5B81ECF5CAE}" type="parTrans" cxnId="{0F130DBE-43DC-40E8-A26E-7766EC50C998}">
      <dgm:prSet/>
      <dgm:spPr/>
      <dgm:t>
        <a:bodyPr/>
        <a:lstStyle/>
        <a:p>
          <a:endParaRPr lang="en-CA"/>
        </a:p>
      </dgm:t>
    </dgm:pt>
    <dgm:pt modelId="{A12F1DF5-0C15-4753-B883-2D5704AD1A0F}" type="sibTrans" cxnId="{0F130DBE-43DC-40E8-A26E-7766EC50C998}">
      <dgm:prSet/>
      <dgm:spPr/>
      <dgm:t>
        <a:bodyPr/>
        <a:lstStyle/>
        <a:p>
          <a:endParaRPr lang="en-CA"/>
        </a:p>
      </dgm:t>
    </dgm:pt>
    <dgm:pt modelId="{D5E0074D-91E6-48AA-99E7-54B94377AAE6}">
      <dgm:prSet phldrT="[Text]" custT="1"/>
      <dgm:spPr/>
      <dgm:t>
        <a:bodyPr/>
        <a:lstStyle/>
        <a:p>
          <a:endParaRPr lang="en-CA" sz="2400" dirty="0"/>
        </a:p>
      </dgm:t>
    </dgm:pt>
    <dgm:pt modelId="{EF315560-170B-4F27-B42C-E213523042B8}" type="parTrans" cxnId="{4EABD24A-C215-4819-834A-1EEFCCEA8E9F}">
      <dgm:prSet/>
      <dgm:spPr/>
      <dgm:t>
        <a:bodyPr/>
        <a:lstStyle/>
        <a:p>
          <a:endParaRPr lang="en-CA"/>
        </a:p>
      </dgm:t>
    </dgm:pt>
    <dgm:pt modelId="{55BE9F58-7300-4BA8-97AC-E877719771C4}" type="sibTrans" cxnId="{4EABD24A-C215-4819-834A-1EEFCCEA8E9F}">
      <dgm:prSet/>
      <dgm:spPr/>
      <dgm:t>
        <a:bodyPr/>
        <a:lstStyle/>
        <a:p>
          <a:endParaRPr lang="en-CA"/>
        </a:p>
      </dgm:t>
    </dgm:pt>
    <dgm:pt modelId="{8E1FA087-773B-4C7B-8F9F-749F3E6B0374}" type="pres">
      <dgm:prSet presAssocID="{08566890-8063-4C8A-AD83-10471424EF9A}" presName="Name0" presStyleCnt="0">
        <dgm:presLayoutVars>
          <dgm:dir/>
          <dgm:animLvl val="lvl"/>
          <dgm:resizeHandles val="exact"/>
        </dgm:presLayoutVars>
      </dgm:prSet>
      <dgm:spPr/>
    </dgm:pt>
    <dgm:pt modelId="{27C9DE46-7B54-496D-946A-A97C7D9B0137}" type="pres">
      <dgm:prSet presAssocID="{B079D992-20F6-4FE5-B858-D19C299BBC4C}" presName="composite" presStyleCnt="0"/>
      <dgm:spPr/>
    </dgm:pt>
    <dgm:pt modelId="{9E3EDC78-BC39-4D99-B1D1-81FB8B2E70B8}" type="pres">
      <dgm:prSet presAssocID="{B079D992-20F6-4FE5-B858-D19C299BBC4C}" presName="parTx" presStyleLbl="alignNode1" presStyleIdx="0" presStyleCnt="2" custScaleX="108635" custLinFactNeighborX="-1">
        <dgm:presLayoutVars>
          <dgm:chMax val="0"/>
          <dgm:chPref val="0"/>
          <dgm:bulletEnabled val="1"/>
        </dgm:presLayoutVars>
      </dgm:prSet>
      <dgm:spPr/>
    </dgm:pt>
    <dgm:pt modelId="{30191D55-8683-4AC3-ADDF-F18EBCF95CCA}" type="pres">
      <dgm:prSet presAssocID="{B079D992-20F6-4FE5-B858-D19C299BBC4C}" presName="desTx" presStyleLbl="alignAccFollowNode1" presStyleIdx="0" presStyleCnt="2" custScaleX="108848" custLinFactNeighborX="-1">
        <dgm:presLayoutVars>
          <dgm:bulletEnabled val="1"/>
        </dgm:presLayoutVars>
      </dgm:prSet>
      <dgm:spPr/>
    </dgm:pt>
    <dgm:pt modelId="{1ABA1786-86F6-4064-B8F5-CD2452227E4B}" type="pres">
      <dgm:prSet presAssocID="{AAD43B01-6800-4ECF-93B0-6DECE2E818EA}" presName="space" presStyleCnt="0"/>
      <dgm:spPr/>
    </dgm:pt>
    <dgm:pt modelId="{689DE742-8F1D-4A39-ADA7-4C3E2AA70BF2}" type="pres">
      <dgm:prSet presAssocID="{644D8562-5710-4981-9681-568C76EC9883}" presName="composite" presStyleCnt="0"/>
      <dgm:spPr/>
    </dgm:pt>
    <dgm:pt modelId="{3F428497-9105-4447-9E12-CC4800562CF6}" type="pres">
      <dgm:prSet presAssocID="{644D8562-5710-4981-9681-568C76EC9883}" presName="parTx" presStyleLbl="alignNode1" presStyleIdx="1" presStyleCnt="2" custScaleX="107514">
        <dgm:presLayoutVars>
          <dgm:chMax val="0"/>
          <dgm:chPref val="0"/>
          <dgm:bulletEnabled val="1"/>
        </dgm:presLayoutVars>
      </dgm:prSet>
      <dgm:spPr/>
    </dgm:pt>
    <dgm:pt modelId="{4DFF0E74-A1E4-46ED-BC9B-CE3063529CB9}" type="pres">
      <dgm:prSet presAssocID="{644D8562-5710-4981-9681-568C76EC9883}" presName="desTx" presStyleLbl="alignAccFollowNode1" presStyleIdx="1" presStyleCnt="2" custScaleX="107472" custLinFactNeighborX="26" custLinFactNeighborY="294">
        <dgm:presLayoutVars>
          <dgm:bulletEnabled val="1"/>
        </dgm:presLayoutVars>
      </dgm:prSet>
      <dgm:spPr/>
    </dgm:pt>
  </dgm:ptLst>
  <dgm:cxnLst>
    <dgm:cxn modelId="{F1DC7003-DD39-414E-A2FA-13A15D8441B4}" type="presOf" srcId="{B079D992-20F6-4FE5-B858-D19C299BBC4C}" destId="{9E3EDC78-BC39-4D99-B1D1-81FB8B2E70B8}" srcOrd="0" destOrd="0" presId="urn:microsoft.com/office/officeart/2005/8/layout/hList1"/>
    <dgm:cxn modelId="{72C33409-24DD-4D3F-89FA-129664124824}" type="presOf" srcId="{644D8562-5710-4981-9681-568C76EC9883}" destId="{3F428497-9105-4447-9E12-CC4800562CF6}" srcOrd="0" destOrd="0" presId="urn:microsoft.com/office/officeart/2005/8/layout/hList1"/>
    <dgm:cxn modelId="{A379AD14-33D9-4FB2-B40C-7F0D0EEEA38E}" type="presOf" srcId="{E25A5A21-AB17-45BB-8CE2-764691F9EF26}" destId="{30191D55-8683-4AC3-ADDF-F18EBCF95CCA}" srcOrd="0" destOrd="0" presId="urn:microsoft.com/office/officeart/2005/8/layout/hList1"/>
    <dgm:cxn modelId="{77DF2E24-FF44-4ABA-B99C-541356464F04}" type="presOf" srcId="{FAF86B05-A1C3-42C6-9BA3-697B21F9E0D4}" destId="{4DFF0E74-A1E4-46ED-BC9B-CE3063529CB9}" srcOrd="0" destOrd="0" presId="urn:microsoft.com/office/officeart/2005/8/layout/hList1"/>
    <dgm:cxn modelId="{3B101125-2C5E-4474-9E59-3BBCF8D4AB17}" srcId="{644D8562-5710-4981-9681-568C76EC9883}" destId="{FAF86B05-A1C3-42C6-9BA3-697B21F9E0D4}" srcOrd="0" destOrd="0" parTransId="{DC989A2A-C8D0-4F54-A143-4D27D6EF2B8A}" sibTransId="{F610F061-599F-49D2-9131-523AE6CB5A60}"/>
    <dgm:cxn modelId="{6EDC665F-B356-468F-ADF7-B404858C4E30}" type="presOf" srcId="{B6AEA943-DAC9-4840-8200-C25113CC37FC}" destId="{4DFF0E74-A1E4-46ED-BC9B-CE3063529CB9}" srcOrd="0" destOrd="2" presId="urn:microsoft.com/office/officeart/2005/8/layout/hList1"/>
    <dgm:cxn modelId="{4EABD24A-C215-4819-834A-1EEFCCEA8E9F}" srcId="{644D8562-5710-4981-9681-568C76EC9883}" destId="{D5E0074D-91E6-48AA-99E7-54B94377AAE6}" srcOrd="1" destOrd="0" parTransId="{EF315560-170B-4F27-B42C-E213523042B8}" sibTransId="{55BE9F58-7300-4BA8-97AC-E877719771C4}"/>
    <dgm:cxn modelId="{E0EEF070-2F07-4810-868B-34D0515164CB}" type="presOf" srcId="{D5E0074D-91E6-48AA-99E7-54B94377AAE6}" destId="{4DFF0E74-A1E4-46ED-BC9B-CE3063529CB9}" srcOrd="0" destOrd="1" presId="urn:microsoft.com/office/officeart/2005/8/layout/hList1"/>
    <dgm:cxn modelId="{0F0A5C83-C978-4BD0-ABFF-E1E20F2852EB}" type="presOf" srcId="{08566890-8063-4C8A-AD83-10471424EF9A}" destId="{8E1FA087-773B-4C7B-8F9F-749F3E6B0374}" srcOrd="0" destOrd="0" presId="urn:microsoft.com/office/officeart/2005/8/layout/hList1"/>
    <dgm:cxn modelId="{4B0D319E-DC1B-4A2E-8A1F-023A7E5EB0AD}" srcId="{08566890-8063-4C8A-AD83-10471424EF9A}" destId="{B079D992-20F6-4FE5-B858-D19C299BBC4C}" srcOrd="0" destOrd="0" parTransId="{2F5E0431-8401-47E7-8BE5-7312F076495A}" sibTransId="{AAD43B01-6800-4ECF-93B0-6DECE2E818EA}"/>
    <dgm:cxn modelId="{2426FFA0-9823-4528-B142-3C867A720EAE}" srcId="{B079D992-20F6-4FE5-B858-D19C299BBC4C}" destId="{E25A5A21-AB17-45BB-8CE2-764691F9EF26}" srcOrd="0" destOrd="0" parTransId="{9608D11D-73CA-40A4-9465-16B64DF44C21}" sibTransId="{6B20C0DF-2E91-4FFE-8169-99A282139517}"/>
    <dgm:cxn modelId="{0F130DBE-43DC-40E8-A26E-7766EC50C998}" srcId="{644D8562-5710-4981-9681-568C76EC9883}" destId="{B6AEA943-DAC9-4840-8200-C25113CC37FC}" srcOrd="2" destOrd="0" parTransId="{F676A83F-1634-4AF1-99B1-C5B81ECF5CAE}" sibTransId="{A12F1DF5-0C15-4753-B883-2D5704AD1A0F}"/>
    <dgm:cxn modelId="{F876BBC3-96E7-4416-8D39-ED1173BF3A19}" srcId="{08566890-8063-4C8A-AD83-10471424EF9A}" destId="{644D8562-5710-4981-9681-568C76EC9883}" srcOrd="1" destOrd="0" parTransId="{969116E4-ACF3-4F58-AC8B-9DAEA1ECD0C2}" sibTransId="{EC95A3E4-0EAC-4C16-982D-3D26F0B1956F}"/>
    <dgm:cxn modelId="{AE793F30-BEC2-41A4-A41A-0E2F745EB945}" type="presParOf" srcId="{8E1FA087-773B-4C7B-8F9F-749F3E6B0374}" destId="{27C9DE46-7B54-496D-946A-A97C7D9B0137}" srcOrd="0" destOrd="0" presId="urn:microsoft.com/office/officeart/2005/8/layout/hList1"/>
    <dgm:cxn modelId="{D6B1676D-9A76-448E-A8B6-6E1E5C7D6EF6}" type="presParOf" srcId="{27C9DE46-7B54-496D-946A-A97C7D9B0137}" destId="{9E3EDC78-BC39-4D99-B1D1-81FB8B2E70B8}" srcOrd="0" destOrd="0" presId="urn:microsoft.com/office/officeart/2005/8/layout/hList1"/>
    <dgm:cxn modelId="{E8A5F0A8-80B9-499E-9B74-C5A989A050C6}" type="presParOf" srcId="{27C9DE46-7B54-496D-946A-A97C7D9B0137}" destId="{30191D55-8683-4AC3-ADDF-F18EBCF95CCA}" srcOrd="1" destOrd="0" presId="urn:microsoft.com/office/officeart/2005/8/layout/hList1"/>
    <dgm:cxn modelId="{E38996DE-BE99-4349-8A64-9D1D8423EB2D}" type="presParOf" srcId="{8E1FA087-773B-4C7B-8F9F-749F3E6B0374}" destId="{1ABA1786-86F6-4064-B8F5-CD2452227E4B}" srcOrd="1" destOrd="0" presId="urn:microsoft.com/office/officeart/2005/8/layout/hList1"/>
    <dgm:cxn modelId="{AA12DD0D-86DF-4F9A-A0DD-6E1B5A61A842}" type="presParOf" srcId="{8E1FA087-773B-4C7B-8F9F-749F3E6B0374}" destId="{689DE742-8F1D-4A39-ADA7-4C3E2AA70BF2}" srcOrd="2" destOrd="0" presId="urn:microsoft.com/office/officeart/2005/8/layout/hList1"/>
    <dgm:cxn modelId="{741326F8-83B7-4724-94E1-3CDF9D82022D}" type="presParOf" srcId="{689DE742-8F1D-4A39-ADA7-4C3E2AA70BF2}" destId="{3F428497-9105-4447-9E12-CC4800562CF6}" srcOrd="0" destOrd="0" presId="urn:microsoft.com/office/officeart/2005/8/layout/hList1"/>
    <dgm:cxn modelId="{3F56F6A7-A67D-4364-A83B-794FC4A70BDB}" type="presParOf" srcId="{689DE742-8F1D-4A39-ADA7-4C3E2AA70BF2}" destId="{4DFF0E74-A1E4-46ED-BC9B-CE3063529CB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64AD19-E030-493F-9E4A-FEDF633C9D53}" type="doc">
      <dgm:prSet loTypeId="urn:microsoft.com/office/officeart/2005/8/layout/equation1" loCatId="process" qsTypeId="urn:microsoft.com/office/officeart/2005/8/quickstyle/3d4" qsCatId="3D" csTypeId="urn:microsoft.com/office/officeart/2005/8/colors/accent1_2" csCatId="accent1" phldr="1"/>
      <dgm:spPr/>
    </dgm:pt>
    <dgm:pt modelId="{55A473CB-EB9D-41B3-B6E4-64CE22EC659B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rgbClr val="002857"/>
        </a:solidFill>
      </dgm:spPr>
      <dgm:t>
        <a:bodyPr/>
        <a:lstStyle/>
        <a:p>
          <a:r>
            <a:rPr lang="en-US" b="1" dirty="0"/>
            <a:t>$12,023.24</a:t>
          </a:r>
          <a:endParaRPr lang="en-CA" b="1" dirty="0"/>
        </a:p>
      </dgm:t>
    </dgm:pt>
    <dgm:pt modelId="{15ABD110-58BA-4822-962A-77CF38EE031A}" type="parTrans" cxnId="{52FAF0F5-2FE3-4C23-8431-898FC6C9DF5E}">
      <dgm:prSet/>
      <dgm:spPr/>
      <dgm:t>
        <a:bodyPr/>
        <a:lstStyle/>
        <a:p>
          <a:endParaRPr lang="en-CA"/>
        </a:p>
      </dgm:t>
    </dgm:pt>
    <dgm:pt modelId="{6AB6AE74-9B26-49ED-A099-9EA18E47F29B}" type="sibTrans" cxnId="{52FAF0F5-2FE3-4C23-8431-898FC6C9DF5E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en-CA" dirty="0"/>
        </a:p>
      </dgm:t>
    </dgm:pt>
    <dgm:pt modelId="{FF38A40E-4218-435D-A7AB-B013579AD372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rgbClr val="002857"/>
        </a:solidFill>
      </dgm:spPr>
      <dgm:t>
        <a:bodyPr/>
        <a:lstStyle/>
        <a:p>
          <a:r>
            <a:rPr lang="en-US" dirty="0"/>
            <a:t> </a:t>
          </a:r>
          <a:r>
            <a:rPr lang="en-US" b="1" dirty="0"/>
            <a:t>$9,855.00</a:t>
          </a:r>
          <a:endParaRPr lang="en-CA" b="1" dirty="0"/>
        </a:p>
      </dgm:t>
    </dgm:pt>
    <dgm:pt modelId="{F54A4A86-6123-4DDD-BCC7-CE039D72840B}" type="parTrans" cxnId="{0F56B073-63AA-44A2-B911-8057C70F64F1}">
      <dgm:prSet/>
      <dgm:spPr/>
      <dgm:t>
        <a:bodyPr/>
        <a:lstStyle/>
        <a:p>
          <a:endParaRPr lang="en-CA"/>
        </a:p>
      </dgm:t>
    </dgm:pt>
    <dgm:pt modelId="{93FB6A8D-C269-404F-A08D-5923EEEFFACB}" type="sibTrans" cxnId="{0F56B073-63AA-44A2-B911-8057C70F64F1}">
      <dgm:prSet/>
      <dgm:spPr/>
      <dgm:t>
        <a:bodyPr/>
        <a:lstStyle/>
        <a:p>
          <a:endParaRPr lang="en-CA"/>
        </a:p>
      </dgm:t>
    </dgm:pt>
    <dgm:pt modelId="{38A3CAE4-7389-4BFF-A59A-EF1E175934D4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rgbClr val="002857"/>
        </a:solidFill>
      </dgm:spPr>
      <dgm:t>
        <a:bodyPr/>
        <a:lstStyle/>
        <a:p>
          <a:r>
            <a:rPr lang="en-US" b="1"/>
            <a:t>$2,168.24</a:t>
          </a:r>
          <a:endParaRPr lang="en-CA" b="1" dirty="0"/>
        </a:p>
      </dgm:t>
    </dgm:pt>
    <dgm:pt modelId="{408C5147-B987-4D7C-BFF6-189FA3A24985}" type="parTrans" cxnId="{A0D127B9-8E5D-4F88-8BC4-F37411DAD649}">
      <dgm:prSet/>
      <dgm:spPr/>
      <dgm:t>
        <a:bodyPr/>
        <a:lstStyle/>
        <a:p>
          <a:endParaRPr lang="en-CA"/>
        </a:p>
      </dgm:t>
    </dgm:pt>
    <dgm:pt modelId="{1396F270-C0DC-4508-A4B7-5F23588B4B04}" type="sibTrans" cxnId="{A0D127B9-8E5D-4F88-8BC4-F37411DAD649}">
      <dgm:prSet/>
      <dgm:spPr/>
      <dgm:t>
        <a:bodyPr/>
        <a:lstStyle/>
        <a:p>
          <a:endParaRPr lang="en-CA"/>
        </a:p>
      </dgm:t>
    </dgm:pt>
    <dgm:pt modelId="{0A08B33B-2436-40CC-8049-2A9462C8F810}" type="pres">
      <dgm:prSet presAssocID="{4964AD19-E030-493F-9E4A-FEDF633C9D53}" presName="linearFlow" presStyleCnt="0">
        <dgm:presLayoutVars>
          <dgm:dir/>
          <dgm:resizeHandles val="exact"/>
        </dgm:presLayoutVars>
      </dgm:prSet>
      <dgm:spPr/>
    </dgm:pt>
    <dgm:pt modelId="{A119C705-1D6E-493E-B74D-83660A30C507}" type="pres">
      <dgm:prSet presAssocID="{55A473CB-EB9D-41B3-B6E4-64CE22EC659B}" presName="node" presStyleLbl="node1" presStyleIdx="0" presStyleCnt="3" custLinFactNeighborX="-929" custLinFactNeighborY="-3003">
        <dgm:presLayoutVars>
          <dgm:bulletEnabled val="1"/>
        </dgm:presLayoutVars>
      </dgm:prSet>
      <dgm:spPr/>
    </dgm:pt>
    <dgm:pt modelId="{CE3331C1-B7E8-45C7-B819-1906A157998F}" type="pres">
      <dgm:prSet presAssocID="{6AB6AE74-9B26-49ED-A099-9EA18E47F29B}" presName="spacerL" presStyleCnt="0"/>
      <dgm:spPr/>
    </dgm:pt>
    <dgm:pt modelId="{4381258A-C474-4D23-80EC-24D289128625}" type="pres">
      <dgm:prSet presAssocID="{6AB6AE74-9B26-49ED-A099-9EA18E47F29B}" presName="sibTrans" presStyleLbl="sibTrans2D1" presStyleIdx="0" presStyleCnt="2" custFlipVert="1" custFlipHor="1" custScaleX="12907" custScaleY="3326" custLinFactX="435442" custLinFactNeighborX="500000" custLinFactNeighborY="86511"/>
      <dgm:spPr/>
    </dgm:pt>
    <dgm:pt modelId="{4213513A-8477-4D34-8CA2-F1E17791E473}" type="pres">
      <dgm:prSet presAssocID="{6AB6AE74-9B26-49ED-A099-9EA18E47F29B}" presName="spacerR" presStyleCnt="0"/>
      <dgm:spPr/>
    </dgm:pt>
    <dgm:pt modelId="{AB6225FB-99A0-4CCA-9787-BC4E46AEF440}" type="pres">
      <dgm:prSet presAssocID="{FF38A40E-4218-435D-A7AB-B013579AD372}" presName="node" presStyleLbl="node1" presStyleIdx="1" presStyleCnt="3" custLinFactNeighborX="-4684" custLinFactNeighborY="-3003">
        <dgm:presLayoutVars>
          <dgm:bulletEnabled val="1"/>
        </dgm:presLayoutVars>
      </dgm:prSet>
      <dgm:spPr/>
    </dgm:pt>
    <dgm:pt modelId="{4D33A217-B722-4208-9FFA-47ECBDBEA877}" type="pres">
      <dgm:prSet presAssocID="{93FB6A8D-C269-404F-A08D-5923EEEFFACB}" presName="spacerL" presStyleCnt="0"/>
      <dgm:spPr/>
    </dgm:pt>
    <dgm:pt modelId="{17B66122-CDEB-4824-9F59-8AAB1AC1BD53}" type="pres">
      <dgm:prSet presAssocID="{93FB6A8D-C269-404F-A08D-5923EEEFFACB}" presName="sibTrans" presStyleLbl="sibTrans2D1" presStyleIdx="1" presStyleCnt="2" custFlipVert="1" custFlipHor="0" custScaleX="28457" custScaleY="3452" custLinFactX="146846" custLinFactNeighborX="200000" custLinFactNeighborY="78232"/>
      <dgm:spPr/>
    </dgm:pt>
    <dgm:pt modelId="{0F5A0A97-9AA6-4877-BF45-1EE5481BD6B5}" type="pres">
      <dgm:prSet presAssocID="{93FB6A8D-C269-404F-A08D-5923EEEFFACB}" presName="spacerR" presStyleCnt="0"/>
      <dgm:spPr/>
    </dgm:pt>
    <dgm:pt modelId="{6387D563-89C7-4868-B8D7-F01742F08F5A}" type="pres">
      <dgm:prSet presAssocID="{38A3CAE4-7389-4BFF-A59A-EF1E175934D4}" presName="node" presStyleLbl="node1" presStyleIdx="2" presStyleCnt="3">
        <dgm:presLayoutVars>
          <dgm:bulletEnabled val="1"/>
        </dgm:presLayoutVars>
      </dgm:prSet>
      <dgm:spPr/>
    </dgm:pt>
  </dgm:ptLst>
  <dgm:cxnLst>
    <dgm:cxn modelId="{E50CE71C-036F-4B4B-A630-839B48974107}" type="presOf" srcId="{6AB6AE74-9B26-49ED-A099-9EA18E47F29B}" destId="{4381258A-C474-4D23-80EC-24D289128625}" srcOrd="0" destOrd="0" presId="urn:microsoft.com/office/officeart/2005/8/layout/equation1"/>
    <dgm:cxn modelId="{BACA2E46-788B-4D58-8735-7D78848C6F39}" type="presOf" srcId="{4964AD19-E030-493F-9E4A-FEDF633C9D53}" destId="{0A08B33B-2436-40CC-8049-2A9462C8F810}" srcOrd="0" destOrd="0" presId="urn:microsoft.com/office/officeart/2005/8/layout/equation1"/>
    <dgm:cxn modelId="{0F56B073-63AA-44A2-B911-8057C70F64F1}" srcId="{4964AD19-E030-493F-9E4A-FEDF633C9D53}" destId="{FF38A40E-4218-435D-A7AB-B013579AD372}" srcOrd="1" destOrd="0" parTransId="{F54A4A86-6123-4DDD-BCC7-CE039D72840B}" sibTransId="{93FB6A8D-C269-404F-A08D-5923EEEFFACB}"/>
    <dgm:cxn modelId="{F3047280-A006-4623-8004-F49560534C27}" type="presOf" srcId="{38A3CAE4-7389-4BFF-A59A-EF1E175934D4}" destId="{6387D563-89C7-4868-B8D7-F01742F08F5A}" srcOrd="0" destOrd="0" presId="urn:microsoft.com/office/officeart/2005/8/layout/equation1"/>
    <dgm:cxn modelId="{50B0F08F-94A4-41A6-A07E-E49F2FC015CB}" type="presOf" srcId="{93FB6A8D-C269-404F-A08D-5923EEEFFACB}" destId="{17B66122-CDEB-4824-9F59-8AAB1AC1BD53}" srcOrd="0" destOrd="0" presId="urn:microsoft.com/office/officeart/2005/8/layout/equation1"/>
    <dgm:cxn modelId="{A0D127B9-8E5D-4F88-8BC4-F37411DAD649}" srcId="{4964AD19-E030-493F-9E4A-FEDF633C9D53}" destId="{38A3CAE4-7389-4BFF-A59A-EF1E175934D4}" srcOrd="2" destOrd="0" parTransId="{408C5147-B987-4D7C-BFF6-189FA3A24985}" sibTransId="{1396F270-C0DC-4508-A4B7-5F23588B4B04}"/>
    <dgm:cxn modelId="{EDF4EFB9-191F-462B-A625-CEB0121647A9}" type="presOf" srcId="{55A473CB-EB9D-41B3-B6E4-64CE22EC659B}" destId="{A119C705-1D6E-493E-B74D-83660A30C507}" srcOrd="0" destOrd="0" presId="urn:microsoft.com/office/officeart/2005/8/layout/equation1"/>
    <dgm:cxn modelId="{0FE141D2-3338-4C88-8F9A-2C9AC2EF4EB1}" type="presOf" srcId="{FF38A40E-4218-435D-A7AB-B013579AD372}" destId="{AB6225FB-99A0-4CCA-9787-BC4E46AEF440}" srcOrd="0" destOrd="0" presId="urn:microsoft.com/office/officeart/2005/8/layout/equation1"/>
    <dgm:cxn modelId="{52FAF0F5-2FE3-4C23-8431-898FC6C9DF5E}" srcId="{4964AD19-E030-493F-9E4A-FEDF633C9D53}" destId="{55A473CB-EB9D-41B3-B6E4-64CE22EC659B}" srcOrd="0" destOrd="0" parTransId="{15ABD110-58BA-4822-962A-77CF38EE031A}" sibTransId="{6AB6AE74-9B26-49ED-A099-9EA18E47F29B}"/>
    <dgm:cxn modelId="{0A656295-82D8-41BA-9A9A-C356131C38A7}" type="presParOf" srcId="{0A08B33B-2436-40CC-8049-2A9462C8F810}" destId="{A119C705-1D6E-493E-B74D-83660A30C507}" srcOrd="0" destOrd="0" presId="urn:microsoft.com/office/officeart/2005/8/layout/equation1"/>
    <dgm:cxn modelId="{7D9A70A4-A457-4A90-B270-F253B1EF6529}" type="presParOf" srcId="{0A08B33B-2436-40CC-8049-2A9462C8F810}" destId="{CE3331C1-B7E8-45C7-B819-1906A157998F}" srcOrd="1" destOrd="0" presId="urn:microsoft.com/office/officeart/2005/8/layout/equation1"/>
    <dgm:cxn modelId="{2D29B462-E9FB-4066-AD2C-A75B92BE80A9}" type="presParOf" srcId="{0A08B33B-2436-40CC-8049-2A9462C8F810}" destId="{4381258A-C474-4D23-80EC-24D289128625}" srcOrd="2" destOrd="0" presId="urn:microsoft.com/office/officeart/2005/8/layout/equation1"/>
    <dgm:cxn modelId="{B0038595-FC71-460F-B580-90CA8FE26EE5}" type="presParOf" srcId="{0A08B33B-2436-40CC-8049-2A9462C8F810}" destId="{4213513A-8477-4D34-8CA2-F1E17791E473}" srcOrd="3" destOrd="0" presId="urn:microsoft.com/office/officeart/2005/8/layout/equation1"/>
    <dgm:cxn modelId="{1C8DB7B0-E8C3-4624-85D3-0FF5358B8556}" type="presParOf" srcId="{0A08B33B-2436-40CC-8049-2A9462C8F810}" destId="{AB6225FB-99A0-4CCA-9787-BC4E46AEF440}" srcOrd="4" destOrd="0" presId="urn:microsoft.com/office/officeart/2005/8/layout/equation1"/>
    <dgm:cxn modelId="{72F99859-8507-4A66-A9B2-2C6ABB66B6B7}" type="presParOf" srcId="{0A08B33B-2436-40CC-8049-2A9462C8F810}" destId="{4D33A217-B722-4208-9FFA-47ECBDBEA877}" srcOrd="5" destOrd="0" presId="urn:microsoft.com/office/officeart/2005/8/layout/equation1"/>
    <dgm:cxn modelId="{45801EC8-702E-41C4-A07C-F098E5FD5EDC}" type="presParOf" srcId="{0A08B33B-2436-40CC-8049-2A9462C8F810}" destId="{17B66122-CDEB-4824-9F59-8AAB1AC1BD53}" srcOrd="6" destOrd="0" presId="urn:microsoft.com/office/officeart/2005/8/layout/equation1"/>
    <dgm:cxn modelId="{D468C81F-ED97-4640-9C3F-251663648F7A}" type="presParOf" srcId="{0A08B33B-2436-40CC-8049-2A9462C8F810}" destId="{0F5A0A97-9AA6-4877-BF45-1EE5481BD6B5}" srcOrd="7" destOrd="0" presId="urn:microsoft.com/office/officeart/2005/8/layout/equation1"/>
    <dgm:cxn modelId="{157573F3-6A4E-4228-B1F7-33C39FCAFF2E}" type="presParOf" srcId="{0A08B33B-2436-40CC-8049-2A9462C8F810}" destId="{6387D563-89C7-4868-B8D7-F01742F08F5A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200A71D-6F6D-4F7A-8FE5-3DD8DB9D121F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EBDA1620-CFE2-4BB0-9623-6CBECC995B4A}">
      <dgm:prSet phldrT="[Text]" custT="1"/>
      <dgm:spPr/>
      <dgm:t>
        <a:bodyPr/>
        <a:lstStyle/>
        <a:p>
          <a:r>
            <a:rPr lang="en-US" sz="3600" dirty="0" err="1">
              <a:latin typeface="+mn-lt"/>
            </a:rPr>
            <a:t>PayMyTuition</a:t>
          </a:r>
          <a:r>
            <a:rPr lang="en-US" sz="3600" dirty="0">
              <a:latin typeface="+mn-lt"/>
            </a:rPr>
            <a:t> will email you!</a:t>
          </a:r>
          <a:endParaRPr lang="en-CA" sz="3600" dirty="0">
            <a:latin typeface="+mn-lt"/>
          </a:endParaRPr>
        </a:p>
      </dgm:t>
    </dgm:pt>
    <dgm:pt modelId="{C663AA49-6EF3-42EA-B82C-62089F2F2B5A}" type="parTrans" cxnId="{EF83C49F-BA13-4AD2-BACC-18695355B3E4}">
      <dgm:prSet/>
      <dgm:spPr/>
      <dgm:t>
        <a:bodyPr/>
        <a:lstStyle/>
        <a:p>
          <a:endParaRPr lang="en-CA"/>
        </a:p>
      </dgm:t>
    </dgm:pt>
    <dgm:pt modelId="{9BB284B1-AE14-4EBD-BA6B-C5FC7BAAF02B}" type="sibTrans" cxnId="{EF83C49F-BA13-4AD2-BACC-18695355B3E4}">
      <dgm:prSet/>
      <dgm:spPr/>
      <dgm:t>
        <a:bodyPr/>
        <a:lstStyle/>
        <a:p>
          <a:endParaRPr lang="en-CA"/>
        </a:p>
      </dgm:t>
    </dgm:pt>
    <dgm:pt modelId="{E81EDBE1-AA80-48C6-A757-EC1717E82521}">
      <dgm:prSet phldrT="[Text]" custT="1"/>
      <dgm:spPr/>
      <dgm:t>
        <a:bodyPr/>
        <a:lstStyle/>
        <a:p>
          <a:r>
            <a:rPr lang="en-US" sz="2800" dirty="0"/>
            <a:t>Retrieve </a:t>
          </a:r>
          <a:r>
            <a:rPr lang="en-US" sz="2800" b="1" dirty="0"/>
            <a:t>refund code</a:t>
          </a:r>
          <a:r>
            <a:rPr lang="en-US" sz="2800" dirty="0"/>
            <a:t> from Self Service notifications tab</a:t>
          </a:r>
          <a:endParaRPr lang="en-CA" sz="2800" dirty="0"/>
        </a:p>
      </dgm:t>
    </dgm:pt>
    <dgm:pt modelId="{E889BE6B-F7E3-40F0-8C90-A1365CFB892D}" type="parTrans" cxnId="{B47E50B4-C00C-45D9-AD8B-360C20CEC782}">
      <dgm:prSet/>
      <dgm:spPr/>
      <dgm:t>
        <a:bodyPr/>
        <a:lstStyle/>
        <a:p>
          <a:endParaRPr lang="en-CA"/>
        </a:p>
      </dgm:t>
    </dgm:pt>
    <dgm:pt modelId="{4FADF407-40D0-40DD-AF00-4EE481D2F6DA}" type="sibTrans" cxnId="{B47E50B4-C00C-45D9-AD8B-360C20CEC782}">
      <dgm:prSet/>
      <dgm:spPr/>
      <dgm:t>
        <a:bodyPr/>
        <a:lstStyle/>
        <a:p>
          <a:endParaRPr lang="en-CA"/>
        </a:p>
      </dgm:t>
    </dgm:pt>
    <dgm:pt modelId="{9B3C9EC5-C2F3-4983-BD1F-E14B279AB613}">
      <dgm:prSet phldrT="[Text]" custT="1"/>
      <dgm:spPr/>
      <dgm:t>
        <a:bodyPr/>
        <a:lstStyle/>
        <a:p>
          <a:r>
            <a:rPr lang="en-US" sz="2800" dirty="0"/>
            <a:t>Accept funds as </a:t>
          </a:r>
          <a:r>
            <a:rPr lang="en-US" sz="2800" b="1" dirty="0"/>
            <a:t>regular e-transfer</a:t>
          </a:r>
          <a:endParaRPr lang="en-CA" sz="2800" b="1" dirty="0"/>
        </a:p>
      </dgm:t>
    </dgm:pt>
    <dgm:pt modelId="{A9E5FA2A-8300-4D38-A3FC-C7E05AB144E6}" type="parTrans" cxnId="{6D56EF5B-4830-4460-B7CE-BC04893AC3C5}">
      <dgm:prSet/>
      <dgm:spPr/>
      <dgm:t>
        <a:bodyPr/>
        <a:lstStyle/>
        <a:p>
          <a:endParaRPr lang="en-CA"/>
        </a:p>
      </dgm:t>
    </dgm:pt>
    <dgm:pt modelId="{FCB4D093-D6FE-4196-9644-36C039D8D4B3}" type="sibTrans" cxnId="{6D56EF5B-4830-4460-B7CE-BC04893AC3C5}">
      <dgm:prSet/>
      <dgm:spPr/>
      <dgm:t>
        <a:bodyPr/>
        <a:lstStyle/>
        <a:p>
          <a:endParaRPr lang="en-CA"/>
        </a:p>
      </dgm:t>
    </dgm:pt>
    <dgm:pt modelId="{8A1613D7-602C-4087-802D-BA7956E18D7E}">
      <dgm:prSet phldrT="[Text]" custT="1"/>
      <dgm:spPr/>
      <dgm:t>
        <a:bodyPr/>
        <a:lstStyle/>
        <a:p>
          <a:r>
            <a:rPr lang="en-US" sz="2800" dirty="0"/>
            <a:t>Email from </a:t>
          </a:r>
          <a:r>
            <a:rPr lang="en-US" sz="2800" b="1" dirty="0" err="1"/>
            <a:t>PayMyTuition</a:t>
          </a:r>
          <a:endParaRPr lang="en-CA" sz="2800" b="1" dirty="0"/>
        </a:p>
      </dgm:t>
    </dgm:pt>
    <dgm:pt modelId="{00167726-7935-4594-B8EB-B0B692A2E1DB}" type="parTrans" cxnId="{B463B745-0863-4D47-B328-7F5E127F3A02}">
      <dgm:prSet/>
      <dgm:spPr/>
      <dgm:t>
        <a:bodyPr/>
        <a:lstStyle/>
        <a:p>
          <a:endParaRPr lang="en-CA"/>
        </a:p>
      </dgm:t>
    </dgm:pt>
    <dgm:pt modelId="{5128C448-7050-4354-ADF9-E515F5AC7D69}" type="sibTrans" cxnId="{B463B745-0863-4D47-B328-7F5E127F3A02}">
      <dgm:prSet/>
      <dgm:spPr/>
      <dgm:t>
        <a:bodyPr/>
        <a:lstStyle/>
        <a:p>
          <a:endParaRPr lang="en-CA"/>
        </a:p>
      </dgm:t>
    </dgm:pt>
    <dgm:pt modelId="{CAEA5E86-CCD0-468F-B096-B9549DD4A621}" type="pres">
      <dgm:prSet presAssocID="{8200A71D-6F6D-4F7A-8FE5-3DD8DB9D121F}" presName="Name0" presStyleCnt="0">
        <dgm:presLayoutVars>
          <dgm:dir/>
          <dgm:animLvl val="lvl"/>
          <dgm:resizeHandles/>
        </dgm:presLayoutVars>
      </dgm:prSet>
      <dgm:spPr/>
    </dgm:pt>
    <dgm:pt modelId="{D45B513E-0805-4721-AD62-41FDE6BCEC03}" type="pres">
      <dgm:prSet presAssocID="{EBDA1620-CFE2-4BB0-9623-6CBECC995B4A}" presName="linNode" presStyleCnt="0"/>
      <dgm:spPr/>
    </dgm:pt>
    <dgm:pt modelId="{A2FC2A2E-B213-406C-B074-FE1EF9E081CF}" type="pres">
      <dgm:prSet presAssocID="{EBDA1620-CFE2-4BB0-9623-6CBECC995B4A}" presName="parentShp" presStyleLbl="node1" presStyleIdx="0" presStyleCnt="1">
        <dgm:presLayoutVars>
          <dgm:bulletEnabled val="1"/>
        </dgm:presLayoutVars>
      </dgm:prSet>
      <dgm:spPr/>
    </dgm:pt>
    <dgm:pt modelId="{EAA6FB1B-4E46-4324-BDC2-80F87A8813AC}" type="pres">
      <dgm:prSet presAssocID="{EBDA1620-CFE2-4BB0-9623-6CBECC995B4A}" presName="childShp" presStyleLbl="bgAccFollowNode1" presStyleIdx="0" presStyleCnt="1" custScaleX="117499" custLinFactNeighborX="21382" custLinFactNeighborY="7673">
        <dgm:presLayoutVars>
          <dgm:bulletEnabled val="1"/>
        </dgm:presLayoutVars>
      </dgm:prSet>
      <dgm:spPr/>
    </dgm:pt>
  </dgm:ptLst>
  <dgm:cxnLst>
    <dgm:cxn modelId="{D2711F2F-3260-4F05-8306-8BE716D975B6}" type="presOf" srcId="{E81EDBE1-AA80-48C6-A757-EC1717E82521}" destId="{EAA6FB1B-4E46-4324-BDC2-80F87A8813AC}" srcOrd="0" destOrd="1" presId="urn:microsoft.com/office/officeart/2005/8/layout/vList6"/>
    <dgm:cxn modelId="{6E964037-0288-4529-A13A-46DC22B436AC}" type="presOf" srcId="{8A1613D7-602C-4087-802D-BA7956E18D7E}" destId="{EAA6FB1B-4E46-4324-BDC2-80F87A8813AC}" srcOrd="0" destOrd="0" presId="urn:microsoft.com/office/officeart/2005/8/layout/vList6"/>
    <dgm:cxn modelId="{6D56EF5B-4830-4460-B7CE-BC04893AC3C5}" srcId="{EBDA1620-CFE2-4BB0-9623-6CBECC995B4A}" destId="{9B3C9EC5-C2F3-4983-BD1F-E14B279AB613}" srcOrd="2" destOrd="0" parTransId="{A9E5FA2A-8300-4D38-A3FC-C7E05AB144E6}" sibTransId="{FCB4D093-D6FE-4196-9644-36C039D8D4B3}"/>
    <dgm:cxn modelId="{14BDE95E-91F8-4B1E-B87F-A9B029C409DE}" type="presOf" srcId="{9B3C9EC5-C2F3-4983-BD1F-E14B279AB613}" destId="{EAA6FB1B-4E46-4324-BDC2-80F87A8813AC}" srcOrd="0" destOrd="2" presId="urn:microsoft.com/office/officeart/2005/8/layout/vList6"/>
    <dgm:cxn modelId="{B463B745-0863-4D47-B328-7F5E127F3A02}" srcId="{EBDA1620-CFE2-4BB0-9623-6CBECC995B4A}" destId="{8A1613D7-602C-4087-802D-BA7956E18D7E}" srcOrd="0" destOrd="0" parTransId="{00167726-7935-4594-B8EB-B0B692A2E1DB}" sibTransId="{5128C448-7050-4354-ADF9-E515F5AC7D69}"/>
    <dgm:cxn modelId="{EF83C49F-BA13-4AD2-BACC-18695355B3E4}" srcId="{8200A71D-6F6D-4F7A-8FE5-3DD8DB9D121F}" destId="{EBDA1620-CFE2-4BB0-9623-6CBECC995B4A}" srcOrd="0" destOrd="0" parTransId="{C663AA49-6EF3-42EA-B82C-62089F2F2B5A}" sibTransId="{9BB284B1-AE14-4EBD-BA6B-C5FC7BAAF02B}"/>
    <dgm:cxn modelId="{7FD242AF-43AD-40E2-8B90-55ECB8A9E8A2}" type="presOf" srcId="{EBDA1620-CFE2-4BB0-9623-6CBECC995B4A}" destId="{A2FC2A2E-B213-406C-B074-FE1EF9E081CF}" srcOrd="0" destOrd="0" presId="urn:microsoft.com/office/officeart/2005/8/layout/vList6"/>
    <dgm:cxn modelId="{B47E50B4-C00C-45D9-AD8B-360C20CEC782}" srcId="{EBDA1620-CFE2-4BB0-9623-6CBECC995B4A}" destId="{E81EDBE1-AA80-48C6-A757-EC1717E82521}" srcOrd="1" destOrd="0" parTransId="{E889BE6B-F7E3-40F0-8C90-A1365CFB892D}" sibTransId="{4FADF407-40D0-40DD-AF00-4EE481D2F6DA}"/>
    <dgm:cxn modelId="{95AC30F6-D060-41D2-B616-BFD7F986AF42}" type="presOf" srcId="{8200A71D-6F6D-4F7A-8FE5-3DD8DB9D121F}" destId="{CAEA5E86-CCD0-468F-B096-B9549DD4A621}" srcOrd="0" destOrd="0" presId="urn:microsoft.com/office/officeart/2005/8/layout/vList6"/>
    <dgm:cxn modelId="{22D35955-726E-4212-B83C-45E9953E8A60}" type="presParOf" srcId="{CAEA5E86-CCD0-468F-B096-B9549DD4A621}" destId="{D45B513E-0805-4721-AD62-41FDE6BCEC03}" srcOrd="0" destOrd="0" presId="urn:microsoft.com/office/officeart/2005/8/layout/vList6"/>
    <dgm:cxn modelId="{07C669FC-1B71-47A9-86D2-3A223A143D7C}" type="presParOf" srcId="{D45B513E-0805-4721-AD62-41FDE6BCEC03}" destId="{A2FC2A2E-B213-406C-B074-FE1EF9E081CF}" srcOrd="0" destOrd="0" presId="urn:microsoft.com/office/officeart/2005/8/layout/vList6"/>
    <dgm:cxn modelId="{ABA1ADDE-9D85-461C-B3F8-8AE9CF462874}" type="presParOf" srcId="{D45B513E-0805-4721-AD62-41FDE6BCEC03}" destId="{EAA6FB1B-4E46-4324-BDC2-80F87A8813A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49BD33B-DBC7-4E4A-B3DF-666ABA0051A8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3D939DC9-78F7-4359-9A7B-901875CA290E}">
      <dgm:prSet phldrT="[Text]"/>
      <dgm:spPr/>
      <dgm:t>
        <a:bodyPr/>
        <a:lstStyle/>
        <a:p>
          <a:r>
            <a:rPr lang="en-US" b="1" dirty="0"/>
            <a:t>T2202</a:t>
          </a:r>
          <a:r>
            <a:rPr lang="en-US" dirty="0"/>
            <a:t> </a:t>
          </a:r>
        </a:p>
      </dgm:t>
    </dgm:pt>
    <dgm:pt modelId="{27F77C25-1357-442B-965D-1DF03A569FAC}" type="parTrans" cxnId="{172D4F95-CDDA-454F-8950-78569A9D15DA}">
      <dgm:prSet/>
      <dgm:spPr/>
      <dgm:t>
        <a:bodyPr/>
        <a:lstStyle/>
        <a:p>
          <a:endParaRPr lang="en-CA"/>
        </a:p>
      </dgm:t>
    </dgm:pt>
    <dgm:pt modelId="{60A3DD61-4592-4BBD-B263-9A183084CD76}" type="sibTrans" cxnId="{172D4F95-CDDA-454F-8950-78569A9D15DA}">
      <dgm:prSet/>
      <dgm:spPr/>
      <dgm:t>
        <a:bodyPr/>
        <a:lstStyle/>
        <a:p>
          <a:endParaRPr lang="en-CA"/>
        </a:p>
      </dgm:t>
    </dgm:pt>
    <dgm:pt modelId="{931E3DEC-781B-4965-845B-95980F8F93B6}">
      <dgm:prSet phldrT="[Text]"/>
      <dgm:spPr/>
      <dgm:t>
        <a:bodyPr/>
        <a:lstStyle/>
        <a:p>
          <a:r>
            <a:rPr lang="en-US" dirty="0"/>
            <a:t>Claimable PAID Tuition and Fees</a:t>
          </a:r>
          <a:endParaRPr lang="en-CA" dirty="0"/>
        </a:p>
      </dgm:t>
    </dgm:pt>
    <dgm:pt modelId="{5A01A623-6C36-4215-AA66-F899DD0E84E3}" type="parTrans" cxnId="{8B191266-4A07-4A5D-BA6A-2AE0AD53A422}">
      <dgm:prSet/>
      <dgm:spPr/>
      <dgm:t>
        <a:bodyPr/>
        <a:lstStyle/>
        <a:p>
          <a:endParaRPr lang="en-CA"/>
        </a:p>
      </dgm:t>
    </dgm:pt>
    <dgm:pt modelId="{3F6389EA-1AD2-491B-9DA9-1F5C6B4BE3B6}" type="sibTrans" cxnId="{8B191266-4A07-4A5D-BA6A-2AE0AD53A422}">
      <dgm:prSet/>
      <dgm:spPr/>
      <dgm:t>
        <a:bodyPr/>
        <a:lstStyle/>
        <a:p>
          <a:endParaRPr lang="en-CA"/>
        </a:p>
      </dgm:t>
    </dgm:pt>
    <dgm:pt modelId="{CC760430-A744-4F6F-B69F-8CC147D008B0}">
      <dgm:prSet phldrT="[Text]"/>
      <dgm:spPr/>
      <dgm:t>
        <a:bodyPr/>
        <a:lstStyle/>
        <a:p>
          <a:r>
            <a:rPr lang="en-US" b="1" dirty="0"/>
            <a:t>T4A </a:t>
          </a:r>
          <a:endParaRPr lang="en-CA" dirty="0"/>
        </a:p>
      </dgm:t>
    </dgm:pt>
    <dgm:pt modelId="{C3325AC7-AAE7-45DB-A9F3-682163DC53FD}" type="parTrans" cxnId="{F94165E5-F297-4803-B656-1B863381BA57}">
      <dgm:prSet/>
      <dgm:spPr/>
      <dgm:t>
        <a:bodyPr/>
        <a:lstStyle/>
        <a:p>
          <a:endParaRPr lang="en-CA"/>
        </a:p>
      </dgm:t>
    </dgm:pt>
    <dgm:pt modelId="{C02C0934-C5CC-4929-A876-C62DAEA9E333}" type="sibTrans" cxnId="{F94165E5-F297-4803-B656-1B863381BA57}">
      <dgm:prSet/>
      <dgm:spPr/>
      <dgm:t>
        <a:bodyPr/>
        <a:lstStyle/>
        <a:p>
          <a:endParaRPr lang="en-CA"/>
        </a:p>
      </dgm:t>
    </dgm:pt>
    <dgm:pt modelId="{CE27D574-E993-414D-8929-392779558C67}">
      <dgm:prSet phldrT="[Text]"/>
      <dgm:spPr/>
      <dgm:t>
        <a:bodyPr/>
        <a:lstStyle/>
        <a:p>
          <a:r>
            <a:rPr lang="en-US" dirty="0"/>
            <a:t>Income from Awards, Scholarships, or Bursaries </a:t>
          </a:r>
          <a:endParaRPr lang="en-CA" dirty="0"/>
        </a:p>
      </dgm:t>
    </dgm:pt>
    <dgm:pt modelId="{86508709-AE4B-4587-9AA2-674EDAEBA612}" type="parTrans" cxnId="{C452EB53-740F-4703-8935-436CD18845FF}">
      <dgm:prSet/>
      <dgm:spPr/>
      <dgm:t>
        <a:bodyPr/>
        <a:lstStyle/>
        <a:p>
          <a:endParaRPr lang="en-CA"/>
        </a:p>
      </dgm:t>
    </dgm:pt>
    <dgm:pt modelId="{6471132A-C1F2-4063-8770-35F6EDAA4567}" type="sibTrans" cxnId="{C452EB53-740F-4703-8935-436CD18845FF}">
      <dgm:prSet/>
      <dgm:spPr/>
      <dgm:t>
        <a:bodyPr/>
        <a:lstStyle/>
        <a:p>
          <a:endParaRPr lang="en-CA"/>
        </a:p>
      </dgm:t>
    </dgm:pt>
    <dgm:pt modelId="{0B9DCD6C-0A5C-4362-AAF5-B53C82A7205E}" type="pres">
      <dgm:prSet presAssocID="{D49BD33B-DBC7-4E4A-B3DF-666ABA0051A8}" presName="Name0" presStyleCnt="0">
        <dgm:presLayoutVars>
          <dgm:dir/>
          <dgm:animLvl val="lvl"/>
          <dgm:resizeHandles val="exact"/>
        </dgm:presLayoutVars>
      </dgm:prSet>
      <dgm:spPr/>
    </dgm:pt>
    <dgm:pt modelId="{B38B462C-9AE0-4413-82A2-8A7C12CD796B}" type="pres">
      <dgm:prSet presAssocID="{3D939DC9-78F7-4359-9A7B-901875CA290E}" presName="composite" presStyleCnt="0"/>
      <dgm:spPr/>
    </dgm:pt>
    <dgm:pt modelId="{D3655F8F-B6AB-4C73-B4A8-7BF00B83B1A8}" type="pres">
      <dgm:prSet presAssocID="{3D939DC9-78F7-4359-9A7B-901875CA290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9E26E14-FBC2-4BD7-BBC8-3D8D6EC69DD7}" type="pres">
      <dgm:prSet presAssocID="{3D939DC9-78F7-4359-9A7B-901875CA290E}" presName="desTx" presStyleLbl="alignAccFollowNode1" presStyleIdx="0" presStyleCnt="2">
        <dgm:presLayoutVars>
          <dgm:bulletEnabled val="1"/>
        </dgm:presLayoutVars>
      </dgm:prSet>
      <dgm:spPr/>
    </dgm:pt>
    <dgm:pt modelId="{C02D578D-FC51-4572-8535-0B955A9C855B}" type="pres">
      <dgm:prSet presAssocID="{60A3DD61-4592-4BBD-B263-9A183084CD76}" presName="space" presStyleCnt="0"/>
      <dgm:spPr/>
    </dgm:pt>
    <dgm:pt modelId="{F56E65B5-FD3E-472B-805C-1E2A42498ED9}" type="pres">
      <dgm:prSet presAssocID="{CC760430-A744-4F6F-B69F-8CC147D008B0}" presName="composite" presStyleCnt="0"/>
      <dgm:spPr/>
    </dgm:pt>
    <dgm:pt modelId="{D770333B-8A6A-415C-B2A2-6F3544C14617}" type="pres">
      <dgm:prSet presAssocID="{CC760430-A744-4F6F-B69F-8CC147D008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36AEBD1-50AC-4A9B-9BE9-41289C53D400}" type="pres">
      <dgm:prSet presAssocID="{CC760430-A744-4F6F-B69F-8CC147D008B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0102717-5E81-4CA9-880D-7C7DE3E11282}" type="presOf" srcId="{CC760430-A744-4F6F-B69F-8CC147D008B0}" destId="{D770333B-8A6A-415C-B2A2-6F3544C14617}" srcOrd="0" destOrd="0" presId="urn:microsoft.com/office/officeart/2005/8/layout/hList1"/>
    <dgm:cxn modelId="{B6107627-316B-47B4-B465-41D4522590B2}" type="presOf" srcId="{CE27D574-E993-414D-8929-392779558C67}" destId="{336AEBD1-50AC-4A9B-9BE9-41289C53D400}" srcOrd="0" destOrd="0" presId="urn:microsoft.com/office/officeart/2005/8/layout/hList1"/>
    <dgm:cxn modelId="{8B191266-4A07-4A5D-BA6A-2AE0AD53A422}" srcId="{3D939DC9-78F7-4359-9A7B-901875CA290E}" destId="{931E3DEC-781B-4965-845B-95980F8F93B6}" srcOrd="0" destOrd="0" parTransId="{5A01A623-6C36-4215-AA66-F899DD0E84E3}" sibTransId="{3F6389EA-1AD2-491B-9DA9-1F5C6B4BE3B6}"/>
    <dgm:cxn modelId="{74A10A68-0856-4BCB-8AC2-0AB2D1129E92}" type="presOf" srcId="{D49BD33B-DBC7-4E4A-B3DF-666ABA0051A8}" destId="{0B9DCD6C-0A5C-4362-AAF5-B53C82A7205E}" srcOrd="0" destOrd="0" presId="urn:microsoft.com/office/officeart/2005/8/layout/hList1"/>
    <dgm:cxn modelId="{C452EB53-740F-4703-8935-436CD18845FF}" srcId="{CC760430-A744-4F6F-B69F-8CC147D008B0}" destId="{CE27D574-E993-414D-8929-392779558C67}" srcOrd="0" destOrd="0" parTransId="{86508709-AE4B-4587-9AA2-674EDAEBA612}" sibTransId="{6471132A-C1F2-4063-8770-35F6EDAA4567}"/>
    <dgm:cxn modelId="{4066E890-4A9A-4F13-994D-71737DDC65EE}" type="presOf" srcId="{3D939DC9-78F7-4359-9A7B-901875CA290E}" destId="{D3655F8F-B6AB-4C73-B4A8-7BF00B83B1A8}" srcOrd="0" destOrd="0" presId="urn:microsoft.com/office/officeart/2005/8/layout/hList1"/>
    <dgm:cxn modelId="{172D4F95-CDDA-454F-8950-78569A9D15DA}" srcId="{D49BD33B-DBC7-4E4A-B3DF-666ABA0051A8}" destId="{3D939DC9-78F7-4359-9A7B-901875CA290E}" srcOrd="0" destOrd="0" parTransId="{27F77C25-1357-442B-965D-1DF03A569FAC}" sibTransId="{60A3DD61-4592-4BBD-B263-9A183084CD76}"/>
    <dgm:cxn modelId="{AE3145D2-ECBA-44F4-9026-0B93A552BF2A}" type="presOf" srcId="{931E3DEC-781B-4965-845B-95980F8F93B6}" destId="{39E26E14-FBC2-4BD7-BBC8-3D8D6EC69DD7}" srcOrd="0" destOrd="0" presId="urn:microsoft.com/office/officeart/2005/8/layout/hList1"/>
    <dgm:cxn modelId="{F94165E5-F297-4803-B656-1B863381BA57}" srcId="{D49BD33B-DBC7-4E4A-B3DF-666ABA0051A8}" destId="{CC760430-A744-4F6F-B69F-8CC147D008B0}" srcOrd="1" destOrd="0" parTransId="{C3325AC7-AAE7-45DB-A9F3-682163DC53FD}" sibTransId="{C02C0934-C5CC-4929-A876-C62DAEA9E333}"/>
    <dgm:cxn modelId="{A5C00C6F-47A6-4B8D-BB28-711E9B736590}" type="presParOf" srcId="{0B9DCD6C-0A5C-4362-AAF5-B53C82A7205E}" destId="{B38B462C-9AE0-4413-82A2-8A7C12CD796B}" srcOrd="0" destOrd="0" presId="urn:microsoft.com/office/officeart/2005/8/layout/hList1"/>
    <dgm:cxn modelId="{62F538F2-165F-40BE-BA1E-F9FC9966BFC6}" type="presParOf" srcId="{B38B462C-9AE0-4413-82A2-8A7C12CD796B}" destId="{D3655F8F-B6AB-4C73-B4A8-7BF00B83B1A8}" srcOrd="0" destOrd="0" presId="urn:microsoft.com/office/officeart/2005/8/layout/hList1"/>
    <dgm:cxn modelId="{8255166E-4F54-435C-A324-5C8E6EDD7545}" type="presParOf" srcId="{B38B462C-9AE0-4413-82A2-8A7C12CD796B}" destId="{39E26E14-FBC2-4BD7-BBC8-3D8D6EC69DD7}" srcOrd="1" destOrd="0" presId="urn:microsoft.com/office/officeart/2005/8/layout/hList1"/>
    <dgm:cxn modelId="{46D5A08D-CDD9-4120-A277-047BD2DC0B45}" type="presParOf" srcId="{0B9DCD6C-0A5C-4362-AAF5-B53C82A7205E}" destId="{C02D578D-FC51-4572-8535-0B955A9C855B}" srcOrd="1" destOrd="0" presId="urn:microsoft.com/office/officeart/2005/8/layout/hList1"/>
    <dgm:cxn modelId="{3D9D1E0E-1D80-4426-BE5F-E94AD3AC1770}" type="presParOf" srcId="{0B9DCD6C-0A5C-4362-AAF5-B53C82A7205E}" destId="{F56E65B5-FD3E-472B-805C-1E2A42498ED9}" srcOrd="2" destOrd="0" presId="urn:microsoft.com/office/officeart/2005/8/layout/hList1"/>
    <dgm:cxn modelId="{3AA67296-3BB9-407E-9E6B-E1EC5E9C991C}" type="presParOf" srcId="{F56E65B5-FD3E-472B-805C-1E2A42498ED9}" destId="{D770333B-8A6A-415C-B2A2-6F3544C14617}" srcOrd="0" destOrd="0" presId="urn:microsoft.com/office/officeart/2005/8/layout/hList1"/>
    <dgm:cxn modelId="{38CE5E26-F39D-4B9C-BD4D-AE6193DADEF3}" type="presParOf" srcId="{F56E65B5-FD3E-472B-805C-1E2A42498ED9}" destId="{336AEBD1-50AC-4A9B-9BE9-41289C53D40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79C9A-DB8F-416A-A989-1CCB654493D5}">
      <dsp:nvSpPr>
        <dsp:cNvPr id="0" name=""/>
        <dsp:cNvSpPr/>
      </dsp:nvSpPr>
      <dsp:spPr>
        <a:xfrm>
          <a:off x="57" y="80277"/>
          <a:ext cx="5456792" cy="691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Student Accounts Office</a:t>
          </a:r>
          <a:endParaRPr lang="en-CA" sz="2400" kern="1200" dirty="0"/>
        </a:p>
      </dsp:txBody>
      <dsp:txXfrm>
        <a:off x="57" y="80277"/>
        <a:ext cx="5456792" cy="691200"/>
      </dsp:txXfrm>
    </dsp:sp>
    <dsp:sp modelId="{65BB7C81-B22E-45DC-89AD-1D500697974D}">
      <dsp:nvSpPr>
        <dsp:cNvPr id="0" name=""/>
        <dsp:cNvSpPr/>
      </dsp:nvSpPr>
      <dsp:spPr>
        <a:xfrm>
          <a:off x="57" y="771477"/>
          <a:ext cx="5456792" cy="322812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Tuition and Ancillary Fees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Accessing Self-Service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Payment Options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Calculating your Payment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How to Pay 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Refunds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Tax forms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Health Plan Insurance (Opting Out)</a:t>
          </a:r>
          <a:endParaRPr lang="en-CA" sz="2400" kern="1200" dirty="0"/>
        </a:p>
      </dsp:txBody>
      <dsp:txXfrm>
        <a:off x="57" y="771477"/>
        <a:ext cx="5456792" cy="3228120"/>
      </dsp:txXfrm>
    </dsp:sp>
    <dsp:sp modelId="{77DE7FB3-99FA-4FC7-A3A8-0158C03392A9}">
      <dsp:nvSpPr>
        <dsp:cNvPr id="0" name=""/>
        <dsp:cNvSpPr/>
      </dsp:nvSpPr>
      <dsp:spPr>
        <a:xfrm>
          <a:off x="6220800" y="80277"/>
          <a:ext cx="5456792" cy="691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Financial Aid Office</a:t>
          </a:r>
          <a:endParaRPr lang="en-CA" sz="2400" kern="1200" dirty="0"/>
        </a:p>
      </dsp:txBody>
      <dsp:txXfrm>
        <a:off x="6220800" y="80277"/>
        <a:ext cx="5456792" cy="691200"/>
      </dsp:txXfrm>
    </dsp:sp>
    <dsp:sp modelId="{39456F17-CD53-4096-AA74-15ACD9C7D48C}">
      <dsp:nvSpPr>
        <dsp:cNvPr id="0" name=""/>
        <dsp:cNvSpPr/>
      </dsp:nvSpPr>
      <dsp:spPr>
        <a:xfrm>
          <a:off x="6220800" y="771477"/>
          <a:ext cx="5456792" cy="322812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Expenses and Funding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Line of Credit vs OSAP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Strategy for borrowing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Provincial/Federal Funding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Budgeting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National Student Loan Centre (NSLSC)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NOSM U Bursaries and Awards </a:t>
          </a:r>
          <a:endParaRPr lang="en-CA" sz="2400" kern="1200" dirty="0"/>
        </a:p>
      </dsp:txBody>
      <dsp:txXfrm>
        <a:off x="6220800" y="771477"/>
        <a:ext cx="5456792" cy="32281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DCFE9-1FE8-47E2-BBA0-F3B1C274C301}">
      <dsp:nvSpPr>
        <dsp:cNvPr id="0" name=""/>
        <dsp:cNvSpPr/>
      </dsp:nvSpPr>
      <dsp:spPr>
        <a:xfrm>
          <a:off x="5539" y="1554380"/>
          <a:ext cx="2123631" cy="8157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Line of Credit</a:t>
          </a:r>
          <a:endParaRPr lang="en-CA" sz="1700" b="1" kern="1200" dirty="0"/>
        </a:p>
      </dsp:txBody>
      <dsp:txXfrm>
        <a:off x="5539" y="1554380"/>
        <a:ext cx="2123631" cy="815716"/>
      </dsp:txXfrm>
    </dsp:sp>
    <dsp:sp modelId="{BDAD4AC9-A44B-4484-ABA2-2406C097E54F}">
      <dsp:nvSpPr>
        <dsp:cNvPr id="0" name=""/>
        <dsp:cNvSpPr/>
      </dsp:nvSpPr>
      <dsp:spPr>
        <a:xfrm>
          <a:off x="5539" y="2370096"/>
          <a:ext cx="2123631" cy="12759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Prime 7.2% minus .25%</a:t>
          </a:r>
          <a:endParaRPr lang="en-CA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Total interest 6.95%</a:t>
          </a:r>
          <a:endParaRPr lang="en-CA" sz="1700" kern="1200" dirty="0"/>
        </a:p>
      </dsp:txBody>
      <dsp:txXfrm>
        <a:off x="5539" y="2370096"/>
        <a:ext cx="2123631" cy="1275996"/>
      </dsp:txXfrm>
    </dsp:sp>
    <dsp:sp modelId="{4EB4906F-62EB-4204-808A-27627D840CF6}">
      <dsp:nvSpPr>
        <dsp:cNvPr id="0" name=""/>
        <dsp:cNvSpPr/>
      </dsp:nvSpPr>
      <dsp:spPr>
        <a:xfrm>
          <a:off x="2426479" y="1554380"/>
          <a:ext cx="2123631" cy="8157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OSAP</a:t>
          </a:r>
          <a:endParaRPr lang="en-CA" sz="1700" b="1" kern="1200" dirty="0"/>
        </a:p>
      </dsp:txBody>
      <dsp:txXfrm>
        <a:off x="2426479" y="1554380"/>
        <a:ext cx="2123631" cy="815716"/>
      </dsp:txXfrm>
    </dsp:sp>
    <dsp:sp modelId="{3C335F4E-5E5C-4EBD-8C85-4EB4A2090949}">
      <dsp:nvSpPr>
        <dsp:cNvPr id="0" name=""/>
        <dsp:cNvSpPr/>
      </dsp:nvSpPr>
      <dsp:spPr>
        <a:xfrm>
          <a:off x="2426479" y="2370096"/>
          <a:ext cx="2123631" cy="12759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Part Loan and Grant interest free</a:t>
          </a:r>
          <a:endParaRPr lang="en-CA" sz="1700" kern="1200" dirty="0"/>
        </a:p>
      </dsp:txBody>
      <dsp:txXfrm>
        <a:off x="2426479" y="2370096"/>
        <a:ext cx="2123631" cy="1275996"/>
      </dsp:txXfrm>
    </dsp:sp>
    <dsp:sp modelId="{4845CE2B-209B-4EF6-8F8E-B6EFBD7E1BAD}">
      <dsp:nvSpPr>
        <dsp:cNvPr id="0" name=""/>
        <dsp:cNvSpPr/>
      </dsp:nvSpPr>
      <dsp:spPr>
        <a:xfrm>
          <a:off x="4847419" y="1554380"/>
          <a:ext cx="2123631" cy="8157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Bursaries</a:t>
          </a:r>
          <a:endParaRPr lang="en-CA" sz="1700" b="1" kern="1200" dirty="0"/>
        </a:p>
      </dsp:txBody>
      <dsp:txXfrm>
        <a:off x="4847419" y="1554380"/>
        <a:ext cx="2123631" cy="815716"/>
      </dsp:txXfrm>
    </dsp:sp>
    <dsp:sp modelId="{B757BC6C-4D9A-483A-BC06-3DA2A702226C}">
      <dsp:nvSpPr>
        <dsp:cNvPr id="0" name=""/>
        <dsp:cNvSpPr/>
      </dsp:nvSpPr>
      <dsp:spPr>
        <a:xfrm>
          <a:off x="4847419" y="2370096"/>
          <a:ext cx="2123631" cy="12759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Provided by Donors to support MD students</a:t>
          </a:r>
          <a:endParaRPr lang="en-CA" sz="1700" kern="1200" dirty="0"/>
        </a:p>
      </dsp:txBody>
      <dsp:txXfrm>
        <a:off x="4847419" y="2370096"/>
        <a:ext cx="2123631" cy="1275996"/>
      </dsp:txXfrm>
    </dsp:sp>
    <dsp:sp modelId="{ED0DEFF2-06B7-4B2B-817E-A9FE3214FA0A}">
      <dsp:nvSpPr>
        <dsp:cNvPr id="0" name=""/>
        <dsp:cNvSpPr/>
      </dsp:nvSpPr>
      <dsp:spPr>
        <a:xfrm>
          <a:off x="7268359" y="1554380"/>
          <a:ext cx="2123631" cy="8157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Parental Contribution and RESP</a:t>
          </a:r>
          <a:endParaRPr lang="en-CA" sz="1700" b="1" kern="1200" dirty="0"/>
        </a:p>
      </dsp:txBody>
      <dsp:txXfrm>
        <a:off x="7268359" y="1554380"/>
        <a:ext cx="2123631" cy="815716"/>
      </dsp:txXfrm>
    </dsp:sp>
    <dsp:sp modelId="{BB93565E-E4D4-4094-AFA7-4E7E61A9770F}">
      <dsp:nvSpPr>
        <dsp:cNvPr id="0" name=""/>
        <dsp:cNvSpPr/>
      </dsp:nvSpPr>
      <dsp:spPr>
        <a:xfrm>
          <a:off x="7268359" y="2370096"/>
          <a:ext cx="2123631" cy="12759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2</a:t>
          </a:r>
          <a:r>
            <a:rPr lang="en-US" sz="1600" kern="1200" baseline="30000" dirty="0"/>
            <a:t>nd </a:t>
          </a:r>
          <a:r>
            <a:rPr lang="en-US" sz="1600" kern="1200" dirty="0"/>
            <a:t>Undergraduate Degree with potential lack of family financial support</a:t>
          </a:r>
          <a:endParaRPr lang="en-CA" sz="1600" kern="1200" dirty="0"/>
        </a:p>
      </dsp:txBody>
      <dsp:txXfrm>
        <a:off x="7268359" y="2370096"/>
        <a:ext cx="2123631" cy="1275996"/>
      </dsp:txXfrm>
    </dsp:sp>
    <dsp:sp modelId="{CB39DB5D-E010-4FAB-89BD-50FEF1807713}">
      <dsp:nvSpPr>
        <dsp:cNvPr id="0" name=""/>
        <dsp:cNvSpPr/>
      </dsp:nvSpPr>
      <dsp:spPr>
        <a:xfrm>
          <a:off x="9689299" y="1554380"/>
          <a:ext cx="2123631" cy="8157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Student Savings and Employment</a:t>
          </a:r>
          <a:endParaRPr lang="en-CA" sz="1700" b="1" kern="1200" dirty="0"/>
        </a:p>
      </dsp:txBody>
      <dsp:txXfrm>
        <a:off x="9689299" y="1554380"/>
        <a:ext cx="2123631" cy="815716"/>
      </dsp:txXfrm>
    </dsp:sp>
    <dsp:sp modelId="{29810D5F-201F-420A-AADF-015139C36A08}">
      <dsp:nvSpPr>
        <dsp:cNvPr id="0" name=""/>
        <dsp:cNvSpPr/>
      </dsp:nvSpPr>
      <dsp:spPr>
        <a:xfrm>
          <a:off x="9689299" y="2370096"/>
          <a:ext cx="2123631" cy="12759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Savings and additional funds may be used</a:t>
          </a:r>
          <a:endParaRPr lang="en-CA" sz="1700" kern="1200" dirty="0"/>
        </a:p>
      </dsp:txBody>
      <dsp:txXfrm>
        <a:off x="9689299" y="2370096"/>
        <a:ext cx="2123631" cy="1275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0B6FAB-D5E3-4FA3-B5A8-EF387069A42A}">
      <dsp:nvSpPr>
        <dsp:cNvPr id="0" name=""/>
        <dsp:cNvSpPr/>
      </dsp:nvSpPr>
      <dsp:spPr>
        <a:xfrm rot="5400000">
          <a:off x="7177727" y="-3172723"/>
          <a:ext cx="612777" cy="7043873"/>
        </a:xfrm>
        <a:prstGeom prst="round2Same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$23,247.00</a:t>
          </a:r>
          <a:endParaRPr lang="en-CA" sz="2000" kern="1200" dirty="0"/>
        </a:p>
      </dsp:txBody>
      <dsp:txXfrm rot="-5400000">
        <a:off x="3962180" y="72737"/>
        <a:ext cx="7013960" cy="552951"/>
      </dsp:txXfrm>
    </dsp:sp>
    <dsp:sp modelId="{57B1E341-3BB0-4EA1-9355-7ADBFED61B59}">
      <dsp:nvSpPr>
        <dsp:cNvPr id="0" name=""/>
        <dsp:cNvSpPr/>
      </dsp:nvSpPr>
      <dsp:spPr>
        <a:xfrm>
          <a:off x="0" y="954"/>
          <a:ext cx="3962179" cy="6965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Tuition Fees</a:t>
          </a:r>
          <a:endParaRPr lang="en-CA" sz="2400" b="1" kern="1200" dirty="0"/>
        </a:p>
      </dsp:txBody>
      <dsp:txXfrm>
        <a:off x="34001" y="34955"/>
        <a:ext cx="3894177" cy="628514"/>
      </dsp:txXfrm>
    </dsp:sp>
    <dsp:sp modelId="{2C7CE901-F383-4190-A6A2-703F52A5CCCE}">
      <dsp:nvSpPr>
        <dsp:cNvPr id="0" name=""/>
        <dsp:cNvSpPr/>
      </dsp:nvSpPr>
      <dsp:spPr>
        <a:xfrm rot="5400000">
          <a:off x="6958712" y="-2198183"/>
          <a:ext cx="1050806" cy="7043873"/>
        </a:xfrm>
        <a:prstGeom prst="round2Same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$100.00         </a:t>
          </a:r>
          <a:r>
            <a:rPr lang="en-US" sz="1800" kern="1200" dirty="0"/>
            <a:t>Health &amp; Wellness Fee</a:t>
          </a:r>
          <a:endParaRPr lang="en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$50.00           </a:t>
          </a:r>
          <a:r>
            <a:rPr lang="en-US" sz="1800" kern="1200" dirty="0"/>
            <a:t>Campus Safety Fee</a:t>
          </a:r>
          <a:endParaRPr lang="en-CA" sz="2000" kern="1200" dirty="0"/>
        </a:p>
      </dsp:txBody>
      <dsp:txXfrm rot="-5400000">
        <a:off x="3962179" y="849646"/>
        <a:ext cx="6992577" cy="948214"/>
      </dsp:txXfrm>
    </dsp:sp>
    <dsp:sp modelId="{3D964E0A-AA86-4B88-B008-9BABD700A6C0}">
      <dsp:nvSpPr>
        <dsp:cNvPr id="0" name=""/>
        <dsp:cNvSpPr/>
      </dsp:nvSpPr>
      <dsp:spPr>
        <a:xfrm>
          <a:off x="0" y="764695"/>
          <a:ext cx="3962179" cy="11045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NOSM U Ancillary Fees</a:t>
          </a:r>
          <a:endParaRPr lang="en-CA" sz="2400" b="1" kern="1200" dirty="0"/>
        </a:p>
      </dsp:txBody>
      <dsp:txXfrm>
        <a:off x="53920" y="818615"/>
        <a:ext cx="3854339" cy="996723"/>
      </dsp:txXfrm>
    </dsp:sp>
    <dsp:sp modelId="{3703B77B-5825-430C-9704-7394AB11181F}">
      <dsp:nvSpPr>
        <dsp:cNvPr id="0" name=""/>
        <dsp:cNvSpPr/>
      </dsp:nvSpPr>
      <dsp:spPr>
        <a:xfrm rot="5400000">
          <a:off x="6872596" y="-956712"/>
          <a:ext cx="1223038" cy="7043873"/>
        </a:xfrm>
        <a:prstGeom prst="round2Same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$428.39         </a:t>
          </a:r>
          <a:r>
            <a:rPr lang="en-US" sz="1600" kern="1200" dirty="0"/>
            <a:t>Student Health Plan</a:t>
          </a:r>
          <a:endParaRPr lang="en-CA" sz="1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$100.00         </a:t>
          </a:r>
          <a:r>
            <a:rPr lang="en-US" sz="1600" b="0" kern="1200" dirty="0"/>
            <a:t>Canadian Federation of Medical Students (CFMS)</a:t>
          </a:r>
          <a:endParaRPr lang="en-CA" sz="16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$29.89           </a:t>
          </a:r>
          <a:r>
            <a:rPr lang="en-US" sz="1600" kern="1200" dirty="0"/>
            <a:t>Administration Fees</a:t>
          </a:r>
          <a:endParaRPr lang="en-CA" sz="1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$110.11          </a:t>
          </a:r>
          <a:r>
            <a:rPr lang="en-US" sz="1600" kern="1200" dirty="0"/>
            <a:t>Executive Portfolio Fees</a:t>
          </a:r>
          <a:endParaRPr lang="en-CA" sz="1600" kern="1200" dirty="0"/>
        </a:p>
      </dsp:txBody>
      <dsp:txXfrm rot="-5400000">
        <a:off x="3962179" y="2013409"/>
        <a:ext cx="6984169" cy="1103630"/>
      </dsp:txXfrm>
    </dsp:sp>
    <dsp:sp modelId="{A449AD09-7AEA-4C5F-A4E4-157673943779}">
      <dsp:nvSpPr>
        <dsp:cNvPr id="0" name=""/>
        <dsp:cNvSpPr/>
      </dsp:nvSpPr>
      <dsp:spPr>
        <a:xfrm>
          <a:off x="0" y="1936482"/>
          <a:ext cx="3962179" cy="1257483"/>
        </a:xfrm>
        <a:prstGeom prst="round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Student</a:t>
          </a:r>
          <a:r>
            <a:rPr lang="en-US" sz="2400" b="1" kern="1200" baseline="0" dirty="0"/>
            <a:t> Council Ancillary Fees</a:t>
          </a:r>
          <a:endParaRPr lang="en-CA" sz="2400" b="1" kern="1200" dirty="0"/>
        </a:p>
      </dsp:txBody>
      <dsp:txXfrm>
        <a:off x="61385" y="1997867"/>
        <a:ext cx="3839409" cy="1134713"/>
      </dsp:txXfrm>
    </dsp:sp>
    <dsp:sp modelId="{3D8512D5-9C40-4264-89C1-81EC57317F1E}">
      <dsp:nvSpPr>
        <dsp:cNvPr id="0" name=""/>
        <dsp:cNvSpPr/>
      </dsp:nvSpPr>
      <dsp:spPr>
        <a:xfrm rot="5400000">
          <a:off x="6311348" y="924346"/>
          <a:ext cx="685293" cy="5396311"/>
        </a:xfrm>
        <a:prstGeom prst="round2Same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 </a:t>
          </a:r>
          <a:r>
            <a:rPr lang="en-US" sz="2800" kern="1200" dirty="0"/>
            <a:t>$24,065.39</a:t>
          </a:r>
          <a:endParaRPr lang="en-CA" sz="3600" kern="1200" dirty="0"/>
        </a:p>
      </dsp:txBody>
      <dsp:txXfrm rot="-5400000">
        <a:off x="3955840" y="3313308"/>
        <a:ext cx="5362858" cy="618387"/>
      </dsp:txXfrm>
    </dsp:sp>
    <dsp:sp modelId="{6DDFD6C0-063F-483C-B8D9-94C6A564AA8A}">
      <dsp:nvSpPr>
        <dsp:cNvPr id="0" name=""/>
        <dsp:cNvSpPr/>
      </dsp:nvSpPr>
      <dsp:spPr>
        <a:xfrm>
          <a:off x="0" y="3261189"/>
          <a:ext cx="3955839" cy="722626"/>
        </a:xfrm>
        <a:prstGeom prst="round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Year 1 Total Fees</a:t>
          </a:r>
          <a:endParaRPr lang="en-CA" sz="2400" b="1" kern="1200" dirty="0"/>
        </a:p>
      </dsp:txBody>
      <dsp:txXfrm>
        <a:off x="35276" y="3296465"/>
        <a:ext cx="3885287" cy="6520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A869C-E2AF-42FC-A204-6E2BD815D6EE}">
      <dsp:nvSpPr>
        <dsp:cNvPr id="0" name=""/>
        <dsp:cNvSpPr/>
      </dsp:nvSpPr>
      <dsp:spPr>
        <a:xfrm>
          <a:off x="2681" y="259770"/>
          <a:ext cx="3267127" cy="13068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Review your Fees</a:t>
          </a:r>
          <a:endParaRPr lang="en-CA" sz="3000" kern="1200" dirty="0"/>
        </a:p>
      </dsp:txBody>
      <dsp:txXfrm>
        <a:off x="656107" y="259770"/>
        <a:ext cx="1960276" cy="1306851"/>
      </dsp:txXfrm>
    </dsp:sp>
    <dsp:sp modelId="{1811F6BB-D274-463B-8A38-82628EEBB9A5}">
      <dsp:nvSpPr>
        <dsp:cNvPr id="0" name=""/>
        <dsp:cNvSpPr/>
      </dsp:nvSpPr>
      <dsp:spPr>
        <a:xfrm>
          <a:off x="2943096" y="259770"/>
          <a:ext cx="3267127" cy="13068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Print your Account Statement</a:t>
          </a:r>
          <a:endParaRPr lang="en-CA" sz="3000" kern="1200" dirty="0"/>
        </a:p>
      </dsp:txBody>
      <dsp:txXfrm>
        <a:off x="3596522" y="259770"/>
        <a:ext cx="1960276" cy="1306851"/>
      </dsp:txXfrm>
    </dsp:sp>
    <dsp:sp modelId="{1F398D31-E781-4EF6-B6DD-65684859077F}">
      <dsp:nvSpPr>
        <dsp:cNvPr id="0" name=""/>
        <dsp:cNvSpPr/>
      </dsp:nvSpPr>
      <dsp:spPr>
        <a:xfrm>
          <a:off x="5883511" y="259770"/>
          <a:ext cx="3267127" cy="13068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Calculate</a:t>
          </a:r>
          <a:r>
            <a:rPr lang="en-US" sz="3000" kern="1200" baseline="0" dirty="0"/>
            <a:t> your Instalment</a:t>
          </a:r>
          <a:endParaRPr lang="en-CA" sz="3000" kern="1200" dirty="0"/>
        </a:p>
      </dsp:txBody>
      <dsp:txXfrm>
        <a:off x="6536937" y="259770"/>
        <a:ext cx="1960276" cy="13068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A869C-E2AF-42FC-A204-6E2BD815D6EE}">
      <dsp:nvSpPr>
        <dsp:cNvPr id="0" name=""/>
        <dsp:cNvSpPr/>
      </dsp:nvSpPr>
      <dsp:spPr>
        <a:xfrm>
          <a:off x="2681" y="259770"/>
          <a:ext cx="3267127" cy="13068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6500" kern="1200" dirty="0"/>
        </a:p>
      </dsp:txBody>
      <dsp:txXfrm>
        <a:off x="656107" y="259770"/>
        <a:ext cx="1960276" cy="1306851"/>
      </dsp:txXfrm>
    </dsp:sp>
    <dsp:sp modelId="{1811F6BB-D274-463B-8A38-82628EEBB9A5}">
      <dsp:nvSpPr>
        <dsp:cNvPr id="0" name=""/>
        <dsp:cNvSpPr/>
      </dsp:nvSpPr>
      <dsp:spPr>
        <a:xfrm>
          <a:off x="2943096" y="259770"/>
          <a:ext cx="3267127" cy="13068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Retrieve refund codes</a:t>
          </a:r>
          <a:endParaRPr lang="en-CA" sz="3000" kern="1200" dirty="0"/>
        </a:p>
      </dsp:txBody>
      <dsp:txXfrm>
        <a:off x="3596522" y="259770"/>
        <a:ext cx="1960276" cy="1306851"/>
      </dsp:txXfrm>
    </dsp:sp>
    <dsp:sp modelId="{1F398D31-E781-4EF6-B6DD-65684859077F}">
      <dsp:nvSpPr>
        <dsp:cNvPr id="0" name=""/>
        <dsp:cNvSpPr/>
      </dsp:nvSpPr>
      <dsp:spPr>
        <a:xfrm>
          <a:off x="5883511" y="259770"/>
          <a:ext cx="3267127" cy="13068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Retrieve your Tax forms</a:t>
          </a:r>
          <a:endParaRPr lang="en-CA" sz="3000" kern="1200" dirty="0"/>
        </a:p>
      </dsp:txBody>
      <dsp:txXfrm>
        <a:off x="6536937" y="259770"/>
        <a:ext cx="1960276" cy="13068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854ED-7B24-416D-884C-294FA75E9301}">
      <dsp:nvSpPr>
        <dsp:cNvPr id="0" name=""/>
        <dsp:cNvSpPr/>
      </dsp:nvSpPr>
      <dsp:spPr>
        <a:xfrm rot="5400000">
          <a:off x="3826316" y="-1503953"/>
          <a:ext cx="757575" cy="395774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NOSM</a:t>
          </a:r>
          <a:r>
            <a:rPr lang="en-US" sz="2100" kern="1200" baseline="0" dirty="0"/>
            <a:t> University Website</a:t>
          </a:r>
          <a:endParaRPr lang="en-CA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hlinkClick xmlns:r="http://schemas.openxmlformats.org/officeDocument/2006/relationships" r:id="rId1"/>
            </a:rPr>
            <a:t>https://www.nosm.ca</a:t>
          </a:r>
          <a:endParaRPr lang="en-CA" sz="2100" kern="1200" dirty="0"/>
        </a:p>
      </dsp:txBody>
      <dsp:txXfrm rot="-5400000">
        <a:off x="2226231" y="133114"/>
        <a:ext cx="3920763" cy="683611"/>
      </dsp:txXfrm>
    </dsp:sp>
    <dsp:sp modelId="{FD58D9A2-A3E3-4245-92BA-6ED7677E2A0E}">
      <dsp:nvSpPr>
        <dsp:cNvPr id="0" name=""/>
        <dsp:cNvSpPr/>
      </dsp:nvSpPr>
      <dsp:spPr>
        <a:xfrm>
          <a:off x="0" y="1434"/>
          <a:ext cx="2226231" cy="9469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Step 1</a:t>
          </a:r>
          <a:endParaRPr lang="en-CA" sz="4800" kern="1200" dirty="0"/>
        </a:p>
      </dsp:txBody>
      <dsp:txXfrm>
        <a:off x="46227" y="47661"/>
        <a:ext cx="2133777" cy="854514"/>
      </dsp:txXfrm>
    </dsp:sp>
    <dsp:sp modelId="{D0229D4A-F51B-4D25-A96E-765EE6CA9C9F}">
      <dsp:nvSpPr>
        <dsp:cNvPr id="0" name=""/>
        <dsp:cNvSpPr/>
      </dsp:nvSpPr>
      <dsp:spPr>
        <a:xfrm rot="5400000">
          <a:off x="3826316" y="-509636"/>
          <a:ext cx="757575" cy="395774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Click </a:t>
          </a:r>
          <a:r>
            <a:rPr lang="en-US" sz="2100" kern="1200" dirty="0" err="1"/>
            <a:t>myNOSM</a:t>
          </a:r>
          <a:r>
            <a:rPr lang="en-US" sz="2100" kern="1200" dirty="0"/>
            <a:t> U (Top Right)</a:t>
          </a:r>
          <a:endParaRPr lang="en-CA" sz="2100" kern="1200" dirty="0"/>
        </a:p>
      </dsp:txBody>
      <dsp:txXfrm rot="-5400000">
        <a:off x="2226231" y="1127431"/>
        <a:ext cx="3920763" cy="683611"/>
      </dsp:txXfrm>
    </dsp:sp>
    <dsp:sp modelId="{612D01E7-AC2C-4ADC-8FEA-F14D17B5D12F}">
      <dsp:nvSpPr>
        <dsp:cNvPr id="0" name=""/>
        <dsp:cNvSpPr/>
      </dsp:nvSpPr>
      <dsp:spPr>
        <a:xfrm>
          <a:off x="0" y="995752"/>
          <a:ext cx="2226231" cy="9469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Step 2</a:t>
          </a:r>
        </a:p>
      </dsp:txBody>
      <dsp:txXfrm>
        <a:off x="46227" y="1041979"/>
        <a:ext cx="2133777" cy="854514"/>
      </dsp:txXfrm>
    </dsp:sp>
    <dsp:sp modelId="{FBC6D094-15A5-4F0D-A6B5-7A391F90BF5A}">
      <dsp:nvSpPr>
        <dsp:cNvPr id="0" name=""/>
        <dsp:cNvSpPr/>
      </dsp:nvSpPr>
      <dsp:spPr>
        <a:xfrm rot="5400000">
          <a:off x="3826316" y="484681"/>
          <a:ext cx="757575" cy="395774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Under Learners tab</a:t>
          </a:r>
          <a:endParaRPr lang="en-CA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Click Self-Service</a:t>
          </a:r>
          <a:endParaRPr lang="en-CA" sz="2100" kern="1200" dirty="0"/>
        </a:p>
      </dsp:txBody>
      <dsp:txXfrm rot="-5400000">
        <a:off x="2226231" y="2121748"/>
        <a:ext cx="3920763" cy="683611"/>
      </dsp:txXfrm>
    </dsp:sp>
    <dsp:sp modelId="{4873E3D0-021F-4621-B7FA-C5E61CB8E9BB}">
      <dsp:nvSpPr>
        <dsp:cNvPr id="0" name=""/>
        <dsp:cNvSpPr/>
      </dsp:nvSpPr>
      <dsp:spPr>
        <a:xfrm>
          <a:off x="0" y="1990069"/>
          <a:ext cx="2226231" cy="9469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Step 3</a:t>
          </a:r>
        </a:p>
      </dsp:txBody>
      <dsp:txXfrm>
        <a:off x="46227" y="2036296"/>
        <a:ext cx="2133777" cy="8545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EDC78-BC39-4D99-B1D1-81FB8B2E70B8}">
      <dsp:nvSpPr>
        <dsp:cNvPr id="0" name=""/>
        <dsp:cNvSpPr/>
      </dsp:nvSpPr>
      <dsp:spPr>
        <a:xfrm>
          <a:off x="8090" y="-482878"/>
          <a:ext cx="3829137" cy="9657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Option 1: In Full</a:t>
          </a:r>
          <a:endParaRPr lang="en-CA" sz="2800" kern="1200" dirty="0"/>
        </a:p>
      </dsp:txBody>
      <dsp:txXfrm>
        <a:off x="8090" y="-482878"/>
        <a:ext cx="3829137" cy="965756"/>
      </dsp:txXfrm>
    </dsp:sp>
    <dsp:sp modelId="{30191D55-8683-4AC3-ADDF-F18EBCF95CCA}">
      <dsp:nvSpPr>
        <dsp:cNvPr id="0" name=""/>
        <dsp:cNvSpPr/>
      </dsp:nvSpPr>
      <dsp:spPr>
        <a:xfrm>
          <a:off x="4336" y="482878"/>
          <a:ext cx="3836645" cy="276836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Single payment of </a:t>
          </a:r>
          <a:r>
            <a:rPr lang="en-US" sz="2400" b="1" kern="1200" dirty="0"/>
            <a:t>$24,065.39 </a:t>
          </a:r>
          <a:r>
            <a:rPr lang="en-US" sz="2400" kern="1200" dirty="0"/>
            <a:t>by August 15</a:t>
          </a:r>
          <a:endParaRPr lang="en-CA" sz="2400" kern="1200" dirty="0"/>
        </a:p>
      </dsp:txBody>
      <dsp:txXfrm>
        <a:off x="4336" y="482878"/>
        <a:ext cx="3836645" cy="2768367"/>
      </dsp:txXfrm>
    </dsp:sp>
    <dsp:sp modelId="{3F428497-9105-4447-9E12-CC4800562CF6}">
      <dsp:nvSpPr>
        <dsp:cNvPr id="0" name=""/>
        <dsp:cNvSpPr/>
      </dsp:nvSpPr>
      <dsp:spPr>
        <a:xfrm>
          <a:off x="4334003" y="-482878"/>
          <a:ext cx="3789624" cy="9657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Option 2: Instalments</a:t>
          </a:r>
          <a:endParaRPr lang="en-CA" sz="2800" kern="1200" dirty="0"/>
        </a:p>
      </dsp:txBody>
      <dsp:txXfrm>
        <a:off x="4334003" y="-482878"/>
        <a:ext cx="3789624" cy="965756"/>
      </dsp:txXfrm>
    </dsp:sp>
    <dsp:sp modelId="{4DFF0E74-A1E4-46ED-BC9B-CE3063529CB9}">
      <dsp:nvSpPr>
        <dsp:cNvPr id="0" name=""/>
        <dsp:cNvSpPr/>
      </dsp:nvSpPr>
      <dsp:spPr>
        <a:xfrm>
          <a:off x="4335660" y="482878"/>
          <a:ext cx="3788144" cy="276836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First Instalment: Payment of </a:t>
          </a:r>
          <a:r>
            <a:rPr lang="en-US" sz="2400" b="1" kern="1200" dirty="0"/>
            <a:t>$11,032.69 </a:t>
          </a:r>
          <a:r>
            <a:rPr lang="en-US" sz="2400" kern="1200" dirty="0"/>
            <a:t>by August 15</a:t>
          </a: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C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Second Instalment: Payment of </a:t>
          </a:r>
          <a:r>
            <a:rPr lang="en-US" sz="2400" b="1" kern="1200" dirty="0"/>
            <a:t>$11,032.70 </a:t>
          </a:r>
          <a:r>
            <a:rPr lang="en-US" sz="2400" kern="1200" dirty="0"/>
            <a:t>by December 15</a:t>
          </a:r>
          <a:endParaRPr lang="en-CA" sz="2400" kern="1200" dirty="0"/>
        </a:p>
      </dsp:txBody>
      <dsp:txXfrm>
        <a:off x="4335660" y="482878"/>
        <a:ext cx="3788144" cy="27683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9C705-1D6E-493E-B74D-83660A30C507}">
      <dsp:nvSpPr>
        <dsp:cNvPr id="0" name=""/>
        <dsp:cNvSpPr/>
      </dsp:nvSpPr>
      <dsp:spPr>
        <a:xfrm>
          <a:off x="2043" y="0"/>
          <a:ext cx="2370021" cy="2370021"/>
        </a:xfrm>
        <a:prstGeom prst="ellipse">
          <a:avLst/>
        </a:prstGeom>
        <a:solidFill>
          <a:srgbClr val="002857"/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$12,023.24</a:t>
          </a:r>
          <a:endParaRPr lang="en-CA" sz="2500" b="1" kern="1200" dirty="0"/>
        </a:p>
      </dsp:txBody>
      <dsp:txXfrm>
        <a:off x="349125" y="347082"/>
        <a:ext cx="1675857" cy="1675857"/>
      </dsp:txXfrm>
    </dsp:sp>
    <dsp:sp modelId="{4381258A-C474-4D23-80EC-24D289128625}">
      <dsp:nvSpPr>
        <dsp:cNvPr id="0" name=""/>
        <dsp:cNvSpPr/>
      </dsp:nvSpPr>
      <dsp:spPr>
        <a:xfrm flipH="1" flipV="1">
          <a:off x="8278681" y="2380275"/>
          <a:ext cx="177421" cy="45719"/>
        </a:xfrm>
        <a:prstGeom prst="mathPlus">
          <a:avLst/>
        </a:prstGeom>
        <a:solidFill>
          <a:schemeClr val="bg1"/>
        </a:solidFill>
        <a:ln>
          <a:solidFill>
            <a:schemeClr val="bg1"/>
          </a:solidFill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500" kern="1200" dirty="0"/>
        </a:p>
      </dsp:txBody>
      <dsp:txXfrm rot="10800000">
        <a:off x="8302198" y="2397758"/>
        <a:ext cx="130387" cy="10753"/>
      </dsp:txXfrm>
    </dsp:sp>
    <dsp:sp modelId="{AB6225FB-99A0-4CCA-9787-BC4E46AEF440}">
      <dsp:nvSpPr>
        <dsp:cNvPr id="0" name=""/>
        <dsp:cNvSpPr/>
      </dsp:nvSpPr>
      <dsp:spPr>
        <a:xfrm>
          <a:off x="2927150" y="0"/>
          <a:ext cx="2370021" cy="2370021"/>
        </a:xfrm>
        <a:prstGeom prst="ellipse">
          <a:avLst/>
        </a:prstGeom>
        <a:solidFill>
          <a:srgbClr val="002857"/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 </a:t>
          </a:r>
          <a:r>
            <a:rPr lang="en-US" sz="2500" b="1" kern="1200" dirty="0"/>
            <a:t>$9,855.00</a:t>
          </a:r>
          <a:endParaRPr lang="en-CA" sz="2500" b="1" kern="1200" dirty="0"/>
        </a:p>
      </dsp:txBody>
      <dsp:txXfrm>
        <a:off x="3274232" y="347082"/>
        <a:ext cx="1675857" cy="1675857"/>
      </dsp:txXfrm>
    </dsp:sp>
    <dsp:sp modelId="{17B66122-CDEB-4824-9F59-8AAB1AC1BD53}">
      <dsp:nvSpPr>
        <dsp:cNvPr id="0" name=""/>
        <dsp:cNvSpPr/>
      </dsp:nvSpPr>
      <dsp:spPr>
        <a:xfrm flipV="1">
          <a:off x="7902086" y="2265605"/>
          <a:ext cx="391173" cy="47451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500" kern="1200"/>
        </a:p>
      </dsp:txBody>
      <dsp:txXfrm rot="10800000">
        <a:off x="7953936" y="2275380"/>
        <a:ext cx="287473" cy="27901"/>
      </dsp:txXfrm>
    </dsp:sp>
    <dsp:sp modelId="{6387D563-89C7-4868-B8D7-F01742F08F5A}">
      <dsp:nvSpPr>
        <dsp:cNvPr id="0" name=""/>
        <dsp:cNvSpPr/>
      </dsp:nvSpPr>
      <dsp:spPr>
        <a:xfrm>
          <a:off x="6082250" y="28933"/>
          <a:ext cx="2370021" cy="2370021"/>
        </a:xfrm>
        <a:prstGeom prst="ellipse">
          <a:avLst/>
        </a:prstGeom>
        <a:solidFill>
          <a:srgbClr val="002857"/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$2,168.24</a:t>
          </a:r>
          <a:endParaRPr lang="en-CA" sz="2500" b="1" kern="1200" dirty="0"/>
        </a:p>
      </dsp:txBody>
      <dsp:txXfrm>
        <a:off x="6429332" y="376015"/>
        <a:ext cx="1675857" cy="16758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6FB1B-4E46-4324-BDC2-80F87A8813AC}">
      <dsp:nvSpPr>
        <dsp:cNvPr id="0" name=""/>
        <dsp:cNvSpPr/>
      </dsp:nvSpPr>
      <dsp:spPr>
        <a:xfrm>
          <a:off x="4029369" y="0"/>
          <a:ext cx="7086865" cy="25471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Email from </a:t>
          </a:r>
          <a:r>
            <a:rPr lang="en-US" sz="2800" b="1" kern="1200" dirty="0" err="1"/>
            <a:t>PayMyTuition</a:t>
          </a:r>
          <a:endParaRPr lang="en-CA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Retrieve </a:t>
          </a:r>
          <a:r>
            <a:rPr lang="en-US" sz="2800" b="1" kern="1200" dirty="0"/>
            <a:t>refund code</a:t>
          </a:r>
          <a:r>
            <a:rPr lang="en-US" sz="2800" kern="1200" dirty="0"/>
            <a:t> from Self Service notifications tab</a:t>
          </a:r>
          <a:endParaRPr lang="en-CA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Accept funds as </a:t>
          </a:r>
          <a:r>
            <a:rPr lang="en-US" sz="2800" b="1" kern="1200" dirty="0"/>
            <a:t>regular e-transfer</a:t>
          </a:r>
          <a:endParaRPr lang="en-CA" sz="2800" b="1" kern="1200" dirty="0"/>
        </a:p>
      </dsp:txBody>
      <dsp:txXfrm>
        <a:off x="4029369" y="318388"/>
        <a:ext cx="6131703" cy="1910325"/>
      </dsp:txXfrm>
    </dsp:sp>
    <dsp:sp modelId="{A2FC2A2E-B213-406C-B074-FE1EF9E081CF}">
      <dsp:nvSpPr>
        <dsp:cNvPr id="0" name=""/>
        <dsp:cNvSpPr/>
      </dsp:nvSpPr>
      <dsp:spPr>
        <a:xfrm>
          <a:off x="4209" y="0"/>
          <a:ext cx="4020950" cy="2547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>
              <a:latin typeface="+mn-lt"/>
            </a:rPr>
            <a:t>PayMyTuition</a:t>
          </a:r>
          <a:r>
            <a:rPr lang="en-US" sz="3600" kern="1200" dirty="0">
              <a:latin typeface="+mn-lt"/>
            </a:rPr>
            <a:t> will email you!</a:t>
          </a:r>
          <a:endParaRPr lang="en-CA" sz="3600" kern="1200" dirty="0">
            <a:latin typeface="+mn-lt"/>
          </a:endParaRPr>
        </a:p>
      </dsp:txBody>
      <dsp:txXfrm>
        <a:off x="128548" y="124339"/>
        <a:ext cx="3772272" cy="229842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55F8F-B6AB-4C73-B4A8-7BF00B83B1A8}">
      <dsp:nvSpPr>
        <dsp:cNvPr id="0" name=""/>
        <dsp:cNvSpPr/>
      </dsp:nvSpPr>
      <dsp:spPr>
        <a:xfrm>
          <a:off x="38" y="16719"/>
          <a:ext cx="3687780" cy="979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T2202</a:t>
          </a:r>
          <a:r>
            <a:rPr lang="en-US" sz="3400" kern="1200" dirty="0"/>
            <a:t> </a:t>
          </a:r>
        </a:p>
      </dsp:txBody>
      <dsp:txXfrm>
        <a:off x="38" y="16719"/>
        <a:ext cx="3687780" cy="979200"/>
      </dsp:txXfrm>
    </dsp:sp>
    <dsp:sp modelId="{39E26E14-FBC2-4BD7-BBC8-3D8D6EC69DD7}">
      <dsp:nvSpPr>
        <dsp:cNvPr id="0" name=""/>
        <dsp:cNvSpPr/>
      </dsp:nvSpPr>
      <dsp:spPr>
        <a:xfrm>
          <a:off x="38" y="995919"/>
          <a:ext cx="3687780" cy="227491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Claimable PAID Tuition and Fees</a:t>
          </a:r>
          <a:endParaRPr lang="en-CA" sz="3400" kern="1200" dirty="0"/>
        </a:p>
      </dsp:txBody>
      <dsp:txXfrm>
        <a:off x="38" y="995919"/>
        <a:ext cx="3687780" cy="2274918"/>
      </dsp:txXfrm>
    </dsp:sp>
    <dsp:sp modelId="{D770333B-8A6A-415C-B2A2-6F3544C14617}">
      <dsp:nvSpPr>
        <dsp:cNvPr id="0" name=""/>
        <dsp:cNvSpPr/>
      </dsp:nvSpPr>
      <dsp:spPr>
        <a:xfrm>
          <a:off x="4204108" y="16719"/>
          <a:ext cx="3687780" cy="979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T4A </a:t>
          </a:r>
          <a:endParaRPr lang="en-CA" sz="3400" kern="1200" dirty="0"/>
        </a:p>
      </dsp:txBody>
      <dsp:txXfrm>
        <a:off x="4204108" y="16719"/>
        <a:ext cx="3687780" cy="979200"/>
      </dsp:txXfrm>
    </dsp:sp>
    <dsp:sp modelId="{336AEBD1-50AC-4A9B-9BE9-41289C53D400}">
      <dsp:nvSpPr>
        <dsp:cNvPr id="0" name=""/>
        <dsp:cNvSpPr/>
      </dsp:nvSpPr>
      <dsp:spPr>
        <a:xfrm>
          <a:off x="4204108" y="995919"/>
          <a:ext cx="3687780" cy="227491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Income from Awards, Scholarships, or Bursaries </a:t>
          </a:r>
          <a:endParaRPr lang="en-CA" sz="3400" kern="1200" dirty="0"/>
        </a:p>
      </dsp:txBody>
      <dsp:txXfrm>
        <a:off x="4204108" y="995919"/>
        <a:ext cx="3687780" cy="2274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0C3E5-EDCC-444A-AFCE-43C843E9EF3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9CE08-E2D4-724A-B5EE-E73936E8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36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79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95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42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58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Don’t be afraid to ask questions and say I will look into it</a:t>
            </a:r>
          </a:p>
          <a:p>
            <a:r>
              <a:rPr lang="en-CA" dirty="0"/>
              <a:t>Shop around </a:t>
            </a:r>
          </a:p>
          <a:p>
            <a:r>
              <a:rPr lang="en-CA" dirty="0"/>
              <a:t>Ask the same questions to each institution and don’t be afraid to ask them a second time if there is more information you are looking for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9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57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24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04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77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06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23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a photo of this slide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70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9CE08-E2D4-724A-B5EE-E73936E8946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88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D855E-3C40-D844-8D42-1561F24EB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455" y="2523116"/>
            <a:ext cx="11633811" cy="1471335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FA527-EFC0-2A4E-BA8F-FE33C0833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455" y="4087258"/>
            <a:ext cx="11633811" cy="117054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0DD07-A267-A048-B9FC-CFD15C6AB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BAFD7-6D43-EF4A-AF9C-EE6C55078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439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8180BDE-0BD4-634C-AD34-027C191DD94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65402" y="1942668"/>
            <a:ext cx="11677879" cy="40794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57F0793-1BB6-122A-48C3-9D949162EDB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257059" y="412572"/>
            <a:ext cx="11677879" cy="1401598"/>
          </a:xfrm>
        </p:spPr>
        <p:txBody>
          <a:bodyPr>
            <a:normAutofit/>
          </a:bodyPr>
          <a:lstStyle>
            <a:lvl1pPr marL="0" indent="0">
              <a:buNone/>
              <a:defRPr sz="44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en-US" sz="2800" b="1" dirty="0">
                <a:solidFill>
                  <a:schemeClr val="bg1"/>
                </a:solidFill>
              </a:rPr>
              <a:t>Click to edit Master title slide</a:t>
            </a:r>
          </a:p>
        </p:txBody>
      </p:sp>
    </p:spTree>
    <p:extLst>
      <p:ext uri="{BB962C8B-B14F-4D97-AF65-F5344CB8AC3E}">
        <p14:creationId xmlns:p14="http://schemas.microsoft.com/office/powerpoint/2010/main" val="226456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3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8A078-DC49-F54A-ADB5-E5DEABD2B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455" y="2523116"/>
            <a:ext cx="11633811" cy="1471335"/>
          </a:xfrm>
        </p:spPr>
        <p:txBody>
          <a:bodyPr anchor="b"/>
          <a:lstStyle>
            <a:lvl1pPr algn="ctr">
              <a:defRPr sz="60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EB3CE-89CF-1D42-A14B-6531D9879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455" y="4087258"/>
            <a:ext cx="11633811" cy="117054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F42EB2-3818-2B47-A6E8-F145E9C58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05" y="365125"/>
            <a:ext cx="116778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9E480-C316-1545-9DEF-5C454B548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4405" y="1825625"/>
            <a:ext cx="11677879" cy="4079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734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speakstudent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financialaid@nosm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osm.ca/education/current-learners/financial-assistance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financialaid@nosm.c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ccounts@nosm.c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BF1D7-8244-FA9D-6767-383F1DB3F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187" y="4228406"/>
            <a:ext cx="11633811" cy="1471335"/>
          </a:xfrm>
        </p:spPr>
        <p:txBody>
          <a:bodyPr>
            <a:noAutofit/>
          </a:bodyPr>
          <a:lstStyle/>
          <a:p>
            <a:r>
              <a:rPr lang="en-US" dirty="0"/>
              <a:t>Student Accounts </a:t>
            </a:r>
            <a:br>
              <a:rPr lang="en-US" dirty="0"/>
            </a:br>
            <a:r>
              <a:rPr lang="en-US" dirty="0"/>
              <a:t>&amp; Financial Aid </a:t>
            </a:r>
            <a:br>
              <a:rPr lang="en-US" dirty="0"/>
            </a:br>
            <a:r>
              <a:rPr lang="en-US" dirty="0"/>
              <a:t>Information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8EFA5-97AE-E878-CFB6-F5876DB76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094" y="6148842"/>
            <a:ext cx="11633811" cy="1170542"/>
          </a:xfrm>
        </p:spPr>
        <p:txBody>
          <a:bodyPr/>
          <a:lstStyle/>
          <a:p>
            <a:r>
              <a:rPr lang="en-US" sz="1800" dirty="0"/>
              <a:t>Nick Foxon   |   Terry Oja</a:t>
            </a:r>
            <a:endParaRPr lang="en-CA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931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BFD40-AF89-916A-2141-9A9C942E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your Instalments</a:t>
            </a:r>
            <a:endParaRPr lang="en-C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44C2930-ABFB-F941-0285-E6F2C09A28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896850"/>
              </p:ext>
            </p:extLst>
          </p:nvPr>
        </p:nvGraphicFramePr>
        <p:xfrm>
          <a:off x="1115735" y="3145872"/>
          <a:ext cx="8456103" cy="2427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Minus Sign 6">
            <a:extLst>
              <a:ext uri="{FF2B5EF4-FFF2-40B4-BE49-F238E27FC236}">
                <a16:creationId xmlns:a16="http://schemas.microsoft.com/office/drawing/2014/main" id="{92269A8C-A48B-443A-0AA5-A4C2A2753604}"/>
              </a:ext>
            </a:extLst>
          </p:cNvPr>
          <p:cNvSpPr/>
          <p:nvPr/>
        </p:nvSpPr>
        <p:spPr>
          <a:xfrm>
            <a:off x="3519670" y="4095667"/>
            <a:ext cx="533463" cy="548068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Equals 9">
            <a:extLst>
              <a:ext uri="{FF2B5EF4-FFF2-40B4-BE49-F238E27FC236}">
                <a16:creationId xmlns:a16="http://schemas.microsoft.com/office/drawing/2014/main" id="{08189C7A-B352-B2E7-F2E3-8D6659E45DC4}"/>
              </a:ext>
            </a:extLst>
          </p:cNvPr>
          <p:cNvSpPr/>
          <p:nvPr/>
        </p:nvSpPr>
        <p:spPr>
          <a:xfrm>
            <a:off x="6545754" y="4153323"/>
            <a:ext cx="525893" cy="412986"/>
          </a:xfrm>
          <a:prstGeom prst="mathEqua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27F284-070B-F4D1-A4D5-83ABDB8DD846}"/>
              </a:ext>
            </a:extLst>
          </p:cNvPr>
          <p:cNvSpPr txBox="1"/>
          <p:nvPr/>
        </p:nvSpPr>
        <p:spPr>
          <a:xfrm>
            <a:off x="1303199" y="5574146"/>
            <a:ext cx="2049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Second Instalment</a:t>
            </a:r>
            <a:endParaRPr lang="en-CA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8A2804-DEB8-1ED8-1B78-F73C452E816C}"/>
              </a:ext>
            </a:extLst>
          </p:cNvPr>
          <p:cNvSpPr txBox="1"/>
          <p:nvPr/>
        </p:nvSpPr>
        <p:spPr>
          <a:xfrm>
            <a:off x="4284537" y="5542609"/>
            <a:ext cx="1954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Winter Term Confirmed OSAP Funding / Financial Aid</a:t>
            </a:r>
            <a:endParaRPr lang="en-CA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176876-5989-FEE3-4351-D1B50D966BA2}"/>
              </a:ext>
            </a:extLst>
          </p:cNvPr>
          <p:cNvSpPr txBox="1"/>
          <p:nvPr/>
        </p:nvSpPr>
        <p:spPr>
          <a:xfrm>
            <a:off x="7379152" y="5574146"/>
            <a:ext cx="1954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Amount to pay</a:t>
            </a:r>
            <a:endParaRPr lang="en-CA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C18B89-1215-D964-D000-669681E7EC5E}"/>
              </a:ext>
            </a:extLst>
          </p:cNvPr>
          <p:cNvSpPr txBox="1"/>
          <p:nvPr/>
        </p:nvSpPr>
        <p:spPr>
          <a:xfrm>
            <a:off x="9076887" y="5389093"/>
            <a:ext cx="738231" cy="3070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017461-D5E8-BA2B-D0CD-BDE424EB57CF}"/>
              </a:ext>
            </a:extLst>
          </p:cNvPr>
          <p:cNvSpPr txBox="1"/>
          <p:nvPr/>
        </p:nvSpPr>
        <p:spPr>
          <a:xfrm>
            <a:off x="394283" y="1989912"/>
            <a:ext cx="11014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Second Installment: </a:t>
            </a:r>
            <a:r>
              <a:rPr lang="en-US" dirty="0"/>
              <a:t>50% of your total fees or your remaining account 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Confirmed OSAP: </a:t>
            </a:r>
            <a:r>
              <a:rPr lang="en-US" dirty="0"/>
              <a:t>The amount of OSAP to be disbursed in January</a:t>
            </a: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/>
              <a:t>Other types of Funding: </a:t>
            </a:r>
            <a:r>
              <a:rPr lang="en-CA" dirty="0"/>
              <a:t>Sponsorships, Scholarships, Awards can all be deducted from your payment</a:t>
            </a:r>
            <a:endParaRPr lang="en-US" dirty="0"/>
          </a:p>
        </p:txBody>
      </p:sp>
      <p:sp>
        <p:nvSpPr>
          <p:cNvPr id="23" name="Circle: Hollow 22">
            <a:extLst>
              <a:ext uri="{FF2B5EF4-FFF2-40B4-BE49-F238E27FC236}">
                <a16:creationId xmlns:a16="http://schemas.microsoft.com/office/drawing/2014/main" id="{88B1E461-17CD-F3D3-2C7D-05CE30B30221}"/>
              </a:ext>
            </a:extLst>
          </p:cNvPr>
          <p:cNvSpPr/>
          <p:nvPr/>
        </p:nvSpPr>
        <p:spPr>
          <a:xfrm>
            <a:off x="1115735" y="3114720"/>
            <a:ext cx="2403935" cy="2427889"/>
          </a:xfrm>
          <a:prstGeom prst="donut">
            <a:avLst>
              <a:gd name="adj" fmla="val 4031"/>
            </a:avLst>
          </a:prstGeom>
          <a:solidFill>
            <a:srgbClr val="989B9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Circle: Hollow 23">
            <a:extLst>
              <a:ext uri="{FF2B5EF4-FFF2-40B4-BE49-F238E27FC236}">
                <a16:creationId xmlns:a16="http://schemas.microsoft.com/office/drawing/2014/main" id="{03B9E50D-0F7D-31E2-9719-867799674C47}"/>
              </a:ext>
            </a:extLst>
          </p:cNvPr>
          <p:cNvSpPr/>
          <p:nvPr/>
        </p:nvSpPr>
        <p:spPr>
          <a:xfrm>
            <a:off x="4015437" y="3130747"/>
            <a:ext cx="2403935" cy="2427889"/>
          </a:xfrm>
          <a:prstGeom prst="donut">
            <a:avLst>
              <a:gd name="adj" fmla="val 4031"/>
            </a:avLst>
          </a:prstGeom>
          <a:solidFill>
            <a:srgbClr val="989B9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25" name="Circle: Hollow 24">
            <a:extLst>
              <a:ext uri="{FF2B5EF4-FFF2-40B4-BE49-F238E27FC236}">
                <a16:creationId xmlns:a16="http://schemas.microsoft.com/office/drawing/2014/main" id="{143C03BB-035C-8EAB-6C93-6F9699237B5F}"/>
              </a:ext>
            </a:extLst>
          </p:cNvPr>
          <p:cNvSpPr/>
          <p:nvPr/>
        </p:nvSpPr>
        <p:spPr>
          <a:xfrm>
            <a:off x="7154501" y="3146257"/>
            <a:ext cx="2403935" cy="2427889"/>
          </a:xfrm>
          <a:prstGeom prst="donut">
            <a:avLst>
              <a:gd name="adj" fmla="val 4031"/>
            </a:avLst>
          </a:prstGeom>
          <a:solidFill>
            <a:srgbClr val="989B9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4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CF345-140B-AFE4-D7C9-6F40B264C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E9E43-ABD7-4BE2-9E19-157D2C57A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060" y="1825625"/>
            <a:ext cx="11677879" cy="407941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Payments for tuition and other fees can be made directly through </a:t>
            </a:r>
            <a:r>
              <a:rPr lang="en-US" sz="2400" dirty="0" err="1"/>
              <a:t>PayMyTuition</a:t>
            </a:r>
            <a:r>
              <a:rPr lang="en-US" sz="2400" dirty="0"/>
              <a:t> via the Self-Service link or directly through the </a:t>
            </a:r>
            <a:r>
              <a:rPr lang="en-US" sz="2400" dirty="0" err="1"/>
              <a:t>PayMyTuition</a:t>
            </a:r>
            <a:r>
              <a:rPr lang="en-US" sz="2400" dirty="0"/>
              <a:t> website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A logo with black text and orange circle&#10;&#10;Description automatically generated">
            <a:extLst>
              <a:ext uri="{FF2B5EF4-FFF2-40B4-BE49-F238E27FC236}">
                <a16:creationId xmlns:a16="http://schemas.microsoft.com/office/drawing/2014/main" id="{6F22FC2B-70AF-E73C-318A-A06FF2BA5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396" y="3300156"/>
            <a:ext cx="2167000" cy="1130354"/>
          </a:xfrm>
          <a:prstGeom prst="rect">
            <a:avLst/>
          </a:prstGeom>
        </p:spPr>
      </p:pic>
      <p:pic>
        <p:nvPicPr>
          <p:cNvPr id="1030" name="Picture 6" descr="Onboarding for New Residents | NOSM U">
            <a:extLst>
              <a:ext uri="{FF2B5EF4-FFF2-40B4-BE49-F238E27FC236}">
                <a16:creationId xmlns:a16="http://schemas.microsoft.com/office/drawing/2014/main" id="{EBFF5859-311A-87A2-644A-A8F601C69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096" y="4214342"/>
            <a:ext cx="2537599" cy="142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1C26B96-EA1A-DE2D-5B2C-3290F6A4C1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819" y="3370786"/>
            <a:ext cx="2064258" cy="20710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6CF1EB-116D-8773-3C9A-928991733E83}"/>
              </a:ext>
            </a:extLst>
          </p:cNvPr>
          <p:cNvSpPr txBox="1"/>
          <p:nvPr/>
        </p:nvSpPr>
        <p:spPr>
          <a:xfrm>
            <a:off x="6357391" y="4430510"/>
            <a:ext cx="5610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MyNOSM</a:t>
            </a:r>
            <a:r>
              <a:rPr lang="en-US" b="1" dirty="0"/>
              <a:t> U &gt; Self-Service &gt; Log in &gt; Account Information &gt; Make a Payment</a:t>
            </a:r>
            <a:endParaRPr lang="en-CA" b="1" dirty="0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D31070E7-2DD8-44E6-6750-86D86EB10B4B}"/>
              </a:ext>
            </a:extLst>
          </p:cNvPr>
          <p:cNvSpPr/>
          <p:nvPr/>
        </p:nvSpPr>
        <p:spPr>
          <a:xfrm>
            <a:off x="6213231" y="3948941"/>
            <a:ext cx="5814357" cy="1609468"/>
          </a:xfrm>
          <a:prstGeom prst="frame">
            <a:avLst>
              <a:gd name="adj1" fmla="val 4630"/>
            </a:avLst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6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81F7F-4042-C591-53D6-0E6A4B1E7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Refunds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CD0BE-1CA2-7867-689A-377AEA227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05" y="1831415"/>
            <a:ext cx="11677879" cy="40794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Once Tuition and Ancillary fees are paid in full...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 Awards, Bursaries and Financial Aid resulting in a credit will be </a:t>
            </a:r>
            <a:r>
              <a:rPr lang="en-US" b="1" dirty="0"/>
              <a:t>refunded to your bank account!</a:t>
            </a:r>
          </a:p>
        </p:txBody>
      </p:sp>
    </p:spTree>
    <p:extLst>
      <p:ext uri="{BB962C8B-B14F-4D97-AF65-F5344CB8AC3E}">
        <p14:creationId xmlns:p14="http://schemas.microsoft.com/office/powerpoint/2010/main" val="4185249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CC3E-09F8-4A8D-08A7-D93D240B1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Refunds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3F524-912B-62D1-BE91-DFEDB1A10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05" y="1577788"/>
            <a:ext cx="11677879" cy="432725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How do I accept the funds?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17CD59A-5AC9-17E8-1834-AA3D6A227B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812676"/>
              </p:ext>
            </p:extLst>
          </p:nvPr>
        </p:nvGraphicFramePr>
        <p:xfrm>
          <a:off x="466164" y="2733112"/>
          <a:ext cx="11116235" cy="2547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1759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BA1715E-FCB7-BE07-19F7-DC9A0EFF1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09"/>
            <a:ext cx="12192000" cy="5935747"/>
          </a:xfrm>
          <a:prstGeom prst="rect">
            <a:avLst/>
          </a:prstGeom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9C6F93E7-D64C-916B-F63F-A6CEA7C24FCE}"/>
              </a:ext>
            </a:extLst>
          </p:cNvPr>
          <p:cNvSpPr/>
          <p:nvPr/>
        </p:nvSpPr>
        <p:spPr>
          <a:xfrm rot="6870797">
            <a:off x="5746527" y="2827042"/>
            <a:ext cx="365422" cy="86033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highlight>
                <a:srgbClr val="FFFF00"/>
              </a:highlight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9C2013DC-AFB1-68A6-676C-4D83BF713206}"/>
              </a:ext>
            </a:extLst>
          </p:cNvPr>
          <p:cNvSpPr/>
          <p:nvPr/>
        </p:nvSpPr>
        <p:spPr>
          <a:xfrm>
            <a:off x="1290918" y="2458480"/>
            <a:ext cx="4150658" cy="517803"/>
          </a:xfrm>
          <a:prstGeom prst="frame">
            <a:avLst>
              <a:gd name="adj1" fmla="val 574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1B2467-6838-ACA7-BE2C-CE549913DA13}"/>
              </a:ext>
            </a:extLst>
          </p:cNvPr>
          <p:cNvSpPr txBox="1"/>
          <p:nvPr/>
        </p:nvSpPr>
        <p:spPr>
          <a:xfrm>
            <a:off x="6516810" y="2976283"/>
            <a:ext cx="194587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Refund Code in Notification Tab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86845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CE2AD-FCDA-6AA0-F7EF-DA3D97776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forms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D5F17-3599-ACF0-0D9F-1DA083CF7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NOSM University learners will likely receive both a T2202 and T4A tax forms by the end of February each year if the following criteria apply. </a:t>
            </a:r>
          </a:p>
          <a:p>
            <a:endParaRPr lang="en-US" sz="2400" dirty="0"/>
          </a:p>
          <a:p>
            <a:endParaRPr lang="en-CA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46FFAA8-4BC4-00D0-D226-D569521B4E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7582507"/>
              </p:ext>
            </p:extLst>
          </p:nvPr>
        </p:nvGraphicFramePr>
        <p:xfrm>
          <a:off x="2150036" y="2859740"/>
          <a:ext cx="7891928" cy="3287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4327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8E7E-6D76-4D1C-FFA8-08032561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Forms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42C51-8681-F0D7-BD3B-6A76A077A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060" y="1825625"/>
            <a:ext cx="11677879" cy="40794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When and How do I receive my tax forms? 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T2202’s and T4A’s are released by the end of February annually</a:t>
            </a:r>
          </a:p>
          <a:p>
            <a:r>
              <a:rPr lang="en-US" dirty="0"/>
              <a:t>Log into Self-Service &gt; Learner Tax Information Card &gt; Select year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T2202’s and T4A’s are issued online through Self-Service as long as your online consent is granted. To grant consent please log in prior to Jan 1, 2024</a:t>
            </a:r>
          </a:p>
          <a:p>
            <a:endParaRPr lang="en-US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829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815EB-CE84-225C-EB68-26019E67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Opting-out of the Health Plan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59797-2673-81F1-9CAF-FB267BF88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How Do I Opt-Out? </a:t>
            </a:r>
          </a:p>
          <a:p>
            <a:pPr marL="0" indent="0">
              <a:buNone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Visit </a:t>
            </a:r>
            <a:r>
              <a:rPr lang="en-US" dirty="0">
                <a:hlinkClick r:id="rId3"/>
              </a:rPr>
              <a:t>www.WeSpeakStudent.com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Northern Ontario School of Medicine University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Submit the Opt-Out form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Receive your reimbursement directly from the Insurance provider</a:t>
            </a:r>
          </a:p>
          <a:p>
            <a:endParaRPr lang="en-US" dirty="0"/>
          </a:p>
          <a:p>
            <a:endParaRPr lang="en-CA" dirty="0"/>
          </a:p>
        </p:txBody>
      </p:sp>
      <p:pic>
        <p:nvPicPr>
          <p:cNvPr id="5" name="Picture 4" descr="A logo for a student&#10;&#10;Description automatically generated with medium confidence">
            <a:extLst>
              <a:ext uri="{FF2B5EF4-FFF2-40B4-BE49-F238E27FC236}">
                <a16:creationId xmlns:a16="http://schemas.microsoft.com/office/drawing/2014/main" id="{17BB37E8-A1D4-5C2B-A21C-DF0C6CE722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265" t="14779" r="3484" b="31811"/>
          <a:stretch/>
        </p:blipFill>
        <p:spPr>
          <a:xfrm>
            <a:off x="7241419" y="1825625"/>
            <a:ext cx="3833162" cy="11342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93171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815EB-CE84-225C-EB68-26019E67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Insurance Plan Opt-out Process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0F9101-0273-12BE-ACCE-7D9B44C762A6}"/>
              </a:ext>
            </a:extLst>
          </p:cNvPr>
          <p:cNvSpPr txBox="1"/>
          <p:nvPr/>
        </p:nvSpPr>
        <p:spPr>
          <a:xfrm>
            <a:off x="487227" y="5197800"/>
            <a:ext cx="8658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badi" panose="020F0502020204030204" pitchFamily="34" charset="0"/>
              </a:rPr>
              <a:t>Opt-Out Period is from September 1 – 30! </a:t>
            </a: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A7B6E3AF-4CF0-956D-5183-EA41D97BDF85}"/>
              </a:ext>
            </a:extLst>
          </p:cNvPr>
          <p:cNvSpPr/>
          <p:nvPr/>
        </p:nvSpPr>
        <p:spPr>
          <a:xfrm>
            <a:off x="249717" y="4645413"/>
            <a:ext cx="9922378" cy="1847462"/>
          </a:xfrm>
          <a:prstGeom prst="frame">
            <a:avLst/>
          </a:prstGeom>
          <a:solidFill>
            <a:srgbClr val="00285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pic>
        <p:nvPicPr>
          <p:cNvPr id="6" name="Graphic 5" descr="Daily calendar with solid fill">
            <a:extLst>
              <a:ext uri="{FF2B5EF4-FFF2-40B4-BE49-F238E27FC236}">
                <a16:creationId xmlns:a16="http://schemas.microsoft.com/office/drawing/2014/main" id="{89B0E90E-3A87-A811-6558-3276976364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05556" y="4818882"/>
            <a:ext cx="1404165" cy="1404165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0B52225-7AA3-40A2-9579-E71E46221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05" y="1872705"/>
            <a:ext cx="11677879" cy="407941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Opt-out information…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All opt out reimbursements come from the </a:t>
            </a:r>
            <a:r>
              <a:rPr lang="en-US" sz="2400" b="1" dirty="0" err="1"/>
              <a:t>WeSpeakStudent</a:t>
            </a:r>
            <a:r>
              <a:rPr lang="en-US" sz="2400" dirty="0"/>
              <a:t> Insurance provider, please visit their website to review requirements.</a:t>
            </a:r>
          </a:p>
        </p:txBody>
      </p:sp>
    </p:spTree>
    <p:extLst>
      <p:ext uri="{BB962C8B-B14F-4D97-AF65-F5344CB8AC3E}">
        <p14:creationId xmlns:p14="http://schemas.microsoft.com/office/powerpoint/2010/main" val="2247075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0FFC3-CAC6-E8CA-E741-C79FF3B2C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The Financial Aid Office</a:t>
            </a:r>
            <a:endParaRPr lang="en-CA" sz="6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3F37C-CCC7-7665-8419-479F75E45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716" y="1579439"/>
            <a:ext cx="11677879" cy="52785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500" b="1" dirty="0"/>
              <a:t>Terry Oja </a:t>
            </a:r>
          </a:p>
          <a:p>
            <a:pPr marL="0" indent="0">
              <a:buNone/>
            </a:pPr>
            <a:r>
              <a:rPr lang="en-US" sz="3500" dirty="0"/>
              <a:t>Financial Aid Officer</a:t>
            </a:r>
          </a:p>
          <a:p>
            <a:pPr marL="0" indent="0">
              <a:buNone/>
            </a:pPr>
            <a:r>
              <a:rPr lang="en-US" sz="3500" dirty="0"/>
              <a:t>Learner Support Services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900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900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900" dirty="0"/>
              <a:t>Contact information: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CA" sz="19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financialaid@nosm.ca</a:t>
            </a:r>
            <a:r>
              <a:rPr lang="en-CA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Thunder Bay Office MSW MS 2001 B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1900" dirty="0">
                <a:ea typeface="Calibri" panose="020F0502020204030204" pitchFamily="34" charset="0"/>
                <a:cs typeface="Times New Roman" panose="02020603050405020304" pitchFamily="18" charset="0"/>
              </a:rPr>
              <a:t>Sudbury Office HSERC 124</a:t>
            </a:r>
            <a:endParaRPr lang="en-CA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4E3E1-920D-517A-0007-2458831D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Presentation Agenda</a:t>
            </a:r>
            <a:endParaRPr lang="en-C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78722A0-3C51-AF6B-8918-FE3157656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839869"/>
              </p:ext>
            </p:extLst>
          </p:nvPr>
        </p:nvGraphicFramePr>
        <p:xfrm>
          <a:off x="265113" y="1825625"/>
          <a:ext cx="11677650" cy="407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379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B2A74-EA75-D185-CDAC-F9AB2FCF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Expenses and Funding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FA68B-A945-16D0-A444-5B954E3E7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Total costs of Medical School averages $60,000 - $70,000 per year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Tuition and Fees $24,065.39</a:t>
            </a:r>
          </a:p>
          <a:p>
            <a:r>
              <a:rPr lang="en-US" dirty="0"/>
              <a:t>Living Expenses $40,000 - $50,000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81456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B2A74-EA75-D185-CDAC-F9AB2FCF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Expenses and Funding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FA68B-A945-16D0-A444-5B954E3E7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Managing your Funding…</a:t>
            </a:r>
            <a:endParaRPr lang="en-CA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C4F8F1B-5C40-4EDA-CAD9-E7E89800A2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070336"/>
              </p:ext>
            </p:extLst>
          </p:nvPr>
        </p:nvGraphicFramePr>
        <p:xfrm>
          <a:off x="186764" y="1638653"/>
          <a:ext cx="11818471" cy="5200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4311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7656-DE21-C9F1-8F5F-31702108A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of Credit vs OSAP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DEDC5-C7A3-DE61-C85C-C095C4463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 of Credit</a:t>
            </a:r>
          </a:p>
          <a:p>
            <a:pPr lvl="1"/>
            <a:r>
              <a:rPr lang="en-US" dirty="0"/>
              <a:t>Offered specifically for Medical Students while in school</a:t>
            </a:r>
          </a:p>
          <a:p>
            <a:pPr lvl="1"/>
            <a:r>
              <a:rPr lang="en-US" dirty="0"/>
              <a:t>Up to $350,000 available with interest of 6.95%</a:t>
            </a:r>
          </a:p>
          <a:p>
            <a:pPr lvl="1"/>
            <a:endParaRPr lang="en-US" dirty="0"/>
          </a:p>
          <a:p>
            <a:r>
              <a:rPr lang="en-US" dirty="0"/>
              <a:t>OSAP</a:t>
            </a:r>
          </a:p>
          <a:p>
            <a:pPr lvl="1"/>
            <a:r>
              <a:rPr lang="en-US" dirty="0"/>
              <a:t>0% Loan and Grant funding</a:t>
            </a:r>
          </a:p>
          <a:p>
            <a:pPr lvl="1"/>
            <a:r>
              <a:rPr lang="en-US" dirty="0"/>
              <a:t>Not required to pay it back until after you graduate. 0% on student loans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07039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F2F0A-D596-BED6-D759-761993B67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borrowing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7D39C-442A-ADC6-6DFC-9267145F3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Pay Full Tuition 100% from LOC on Aug 15</a:t>
            </a:r>
          </a:p>
          <a:p>
            <a:pPr lvl="1"/>
            <a:r>
              <a:rPr lang="en-US" dirty="0"/>
              <a:t>Approx $25,000 with interest starting immediately on full amount</a:t>
            </a:r>
          </a:p>
          <a:p>
            <a:pPr lvl="1"/>
            <a:endParaRPr lang="en-US" dirty="0"/>
          </a:p>
          <a:p>
            <a:r>
              <a:rPr lang="en-US" dirty="0"/>
              <a:t>Pay the Tuition installment from LOC on Aug 15</a:t>
            </a:r>
          </a:p>
          <a:p>
            <a:pPr lvl="1"/>
            <a:r>
              <a:rPr lang="en-US" dirty="0"/>
              <a:t>Approx $11,000 with interest starting immediately on half the amount</a:t>
            </a:r>
          </a:p>
          <a:p>
            <a:pPr lvl="1"/>
            <a:r>
              <a:rPr lang="en-US" dirty="0"/>
              <a:t>Smaller interest payment</a:t>
            </a:r>
          </a:p>
          <a:p>
            <a:pPr lvl="1"/>
            <a:endParaRPr lang="en-US" dirty="0"/>
          </a:p>
          <a:p>
            <a:r>
              <a:rPr lang="en-US" dirty="0"/>
              <a:t>OSAP plus LOC to pay installment on Aug 15</a:t>
            </a:r>
          </a:p>
          <a:p>
            <a:pPr lvl="1"/>
            <a:r>
              <a:rPr lang="en-US" dirty="0"/>
              <a:t>OSAP will cover a portion and can be deferred. 0% loan</a:t>
            </a:r>
          </a:p>
          <a:p>
            <a:pPr lvl="1"/>
            <a:r>
              <a:rPr lang="en-US" dirty="0"/>
              <a:t>LOC can be used to pay the difference. Borrow a fraction of the installment with interest.</a:t>
            </a:r>
          </a:p>
        </p:txBody>
      </p:sp>
    </p:spTree>
    <p:extLst>
      <p:ext uri="{BB962C8B-B14F-4D97-AF65-F5344CB8AC3E}">
        <p14:creationId xmlns:p14="http://schemas.microsoft.com/office/powerpoint/2010/main" val="817759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1469C-6073-F5FF-CBF8-C68F4D1B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Provincial/Federal Funding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A9BC7-D497-246A-7D05-CB758E6E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05" y="1924295"/>
            <a:ext cx="11677879" cy="4079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Explore Provincial and Federal Financial Assistance programs on the NOSM University website…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29" descr="A piggy bank wearing glasses on top of books&#10;&#10;Description automatically generated">
            <a:extLst>
              <a:ext uri="{FF2B5EF4-FFF2-40B4-BE49-F238E27FC236}">
                <a16:creationId xmlns:a16="http://schemas.microsoft.com/office/drawing/2014/main" id="{95E1F452-7475-F10C-D1FF-A299460A72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477"/>
          <a:stretch/>
        </p:blipFill>
        <p:spPr>
          <a:xfrm>
            <a:off x="7432430" y="2963085"/>
            <a:ext cx="2754924" cy="23498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8567AA1-43B0-DF01-02B3-5A2EFC02F977}"/>
              </a:ext>
            </a:extLst>
          </p:cNvPr>
          <p:cNvSpPr txBox="1"/>
          <p:nvPr/>
        </p:nvSpPr>
        <p:spPr>
          <a:xfrm>
            <a:off x="820616" y="3880338"/>
            <a:ext cx="571051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latin typeface="Arial" pitchFamily="34" charset="0"/>
                <a:cs typeface="Arial" pitchFamily="34" charset="0"/>
              </a:rPr>
              <a:t>Visit the </a:t>
            </a:r>
            <a:r>
              <a:rPr lang="en-CA" sz="2800" dirty="0">
                <a:latin typeface="Arial" pitchFamily="34" charset="0"/>
                <a:cs typeface="Arial" pitchFamily="34" charset="0"/>
                <a:hlinkClick r:id="rId4"/>
              </a:rPr>
              <a:t>Financial Aid </a:t>
            </a:r>
            <a:r>
              <a:rPr lang="en-CA" sz="2800" dirty="0">
                <a:latin typeface="Arial" pitchFamily="34" charset="0"/>
                <a:cs typeface="Arial" pitchFamily="34" charset="0"/>
              </a:rPr>
              <a:t>Webpage under the Current Learners tab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7222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C01F9-AB0D-5687-FF29-644B74220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Budgeting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F5730-431D-59E1-58B2-2BBDF0EC3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200" b="1" dirty="0">
                <a:latin typeface="Arial" pitchFamily="34" charset="0"/>
              </a:rPr>
              <a:t>Importance and consideration…</a:t>
            </a:r>
          </a:p>
          <a:p>
            <a:pPr>
              <a:buFontTx/>
              <a:buNone/>
            </a:pPr>
            <a:endParaRPr lang="en-US" sz="2400" dirty="0">
              <a:latin typeface="Arial" pitchFamily="34" charset="0"/>
            </a:endParaRPr>
          </a:p>
          <a:p>
            <a:pPr lvl="1"/>
            <a:r>
              <a:rPr lang="en-US" sz="2400" dirty="0">
                <a:latin typeface="Arial" pitchFamily="34" charset="0"/>
              </a:rPr>
              <a:t>NOSM University graduates accumulate an</a:t>
            </a:r>
            <a:r>
              <a:rPr lang="en-US" dirty="0">
                <a:latin typeface="Arial" pitchFamily="34" charset="0"/>
              </a:rPr>
              <a:t> </a:t>
            </a:r>
            <a:r>
              <a:rPr lang="en-US" sz="2400" dirty="0">
                <a:latin typeface="Arial" pitchFamily="34" charset="0"/>
              </a:rPr>
              <a:t>average of $190,000.00 of debt</a:t>
            </a:r>
          </a:p>
          <a:p>
            <a:pPr lvl="1"/>
            <a:r>
              <a:rPr lang="en-US" sz="2400" dirty="0">
                <a:latin typeface="Arial" pitchFamily="34" charset="0"/>
              </a:rPr>
              <a:t>Knowledge of Income, Expenses, and Resources</a:t>
            </a:r>
          </a:p>
          <a:p>
            <a:pPr lvl="1"/>
            <a:r>
              <a:rPr lang="en-US" sz="2400" dirty="0">
                <a:latin typeface="Arial" pitchFamily="34" charset="0"/>
              </a:rPr>
              <a:t>Control of Spending over the year</a:t>
            </a:r>
          </a:p>
          <a:p>
            <a:pPr lvl="1"/>
            <a:r>
              <a:rPr lang="en-US" sz="2400" dirty="0">
                <a:latin typeface="Arial" pitchFamily="34" charset="0"/>
              </a:rPr>
              <a:t>Organization: Calculate your budget</a:t>
            </a:r>
          </a:p>
          <a:p>
            <a:pPr marL="457200" lvl="1" indent="0">
              <a:buNone/>
            </a:pPr>
            <a:endParaRPr lang="en-US" dirty="0">
              <a:latin typeface="Arial" pitchFamily="34" charset="0"/>
            </a:endParaRPr>
          </a:p>
          <a:p>
            <a:pPr marL="457200" lvl="1" indent="0">
              <a:buNone/>
            </a:pPr>
            <a:r>
              <a:rPr lang="en-US" sz="2400" b="1" dirty="0">
                <a:latin typeface="Arial" pitchFamily="34" charset="0"/>
              </a:rPr>
              <a:t>Email the Financial Aid Office to book a 1 on 1 budgeting session.</a:t>
            </a:r>
          </a:p>
          <a:p>
            <a:pPr marL="457200" lvl="1" indent="0">
              <a:buNone/>
            </a:pPr>
            <a:r>
              <a:rPr lang="en-US" b="1" dirty="0">
                <a:latin typeface="Arial" pitchFamily="34" charset="0"/>
                <a:hlinkClick r:id="rId3"/>
              </a:rPr>
              <a:t>financialaid@nosm.ca</a:t>
            </a:r>
            <a:endParaRPr lang="en-US" b="1" dirty="0">
              <a:latin typeface="Arial" pitchFamily="34" charset="0"/>
            </a:endParaRPr>
          </a:p>
          <a:p>
            <a:pPr marL="457200" lvl="1" indent="0">
              <a:buNone/>
            </a:pPr>
            <a:endParaRPr lang="en-US" sz="2400" dirty="0">
              <a:latin typeface="Arial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4754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218F8-EBA0-A968-1E54-7F17B496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National Student Loans Service Centre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18A39-9552-303B-9DCA-7DABB5FA0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OSAP negotiates the loan, but it is held with the NSLSC</a:t>
            </a:r>
          </a:p>
          <a:p>
            <a:r>
              <a:rPr lang="en-US" dirty="0"/>
              <a:t>You will be able to login to NSLSC to see your balance owing and to make payments</a:t>
            </a:r>
          </a:p>
          <a:p>
            <a:r>
              <a:rPr lang="en-US" dirty="0"/>
              <a:t>How to Log into NSLSC… Sign-in partner</a:t>
            </a:r>
          </a:p>
          <a:p>
            <a:pPr marL="0" indent="0" algn="l">
              <a:buNone/>
            </a:pPr>
            <a:endParaRPr lang="en-US" b="1" i="0" dirty="0">
              <a:solidFill>
                <a:srgbClr val="002857"/>
              </a:solidFill>
              <a:effectLst/>
              <a:latin typeface="Helvetica Neue"/>
            </a:endParaRPr>
          </a:p>
          <a:p>
            <a:pPr marL="0" indent="0" algn="l">
              <a:buNone/>
            </a:pPr>
            <a:r>
              <a:rPr lang="en-US" b="1" i="0" dirty="0">
                <a:solidFill>
                  <a:srgbClr val="002857"/>
                </a:solidFill>
                <a:effectLst/>
                <a:latin typeface="Helvetica Neue"/>
              </a:rPr>
              <a:t>Canada Student Loan Interest Update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Helvetica Neue"/>
              </a:rPr>
              <a:t>The Government of Canada has permanently eliminated the accumulation of interest on Canada Student Loans effective April 1st, 2023.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613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FA7E5-3F9C-0BF1-08E6-74237E340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NOSM University Bursaries and Awards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FF087-DB36-5A0F-187D-D3DB6C46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05" y="1825625"/>
            <a:ext cx="11677879" cy="4563452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800" dirty="0">
                <a:latin typeface="Arial" pitchFamily="34" charset="0"/>
              </a:rPr>
              <a:t>Approximately </a:t>
            </a:r>
            <a:r>
              <a:rPr lang="en-US" sz="2800" b="1" dirty="0">
                <a:latin typeface="Arial" pitchFamily="34" charset="0"/>
              </a:rPr>
              <a:t>$1,460,000.00 </a:t>
            </a:r>
            <a:r>
              <a:rPr lang="en-US" sz="2800" dirty="0">
                <a:latin typeface="Arial" pitchFamily="34" charset="0"/>
              </a:rPr>
              <a:t>awarded in 2021 with over 500 endowed and annual awards!</a:t>
            </a:r>
          </a:p>
          <a:p>
            <a:pPr marL="457200" lvl="1" indent="0">
              <a:buNone/>
            </a:pPr>
            <a:endParaRPr lang="en-US" sz="2800" dirty="0">
              <a:latin typeface="Arial" pitchFamily="34" charset="0"/>
            </a:endParaRPr>
          </a:p>
          <a:p>
            <a:pPr marL="457200" lvl="1" indent="0">
              <a:buNone/>
            </a:pPr>
            <a:endParaRPr lang="en-US" sz="2800" dirty="0">
              <a:latin typeface="Arial" pitchFamily="34" charset="0"/>
            </a:endParaRPr>
          </a:p>
          <a:p>
            <a:pPr marL="457200" lvl="1" indent="0">
              <a:buNone/>
            </a:pPr>
            <a:r>
              <a:rPr lang="en-US" sz="2800" b="1" dirty="0">
                <a:solidFill>
                  <a:srgbClr val="002857"/>
                </a:solidFill>
                <a:latin typeface="Arial" pitchFamily="34" charset="0"/>
              </a:rPr>
              <a:t>What Do I need to know?</a:t>
            </a:r>
          </a:p>
          <a:p>
            <a:pPr lvl="1"/>
            <a:r>
              <a:rPr lang="en-US" sz="2800" dirty="0">
                <a:latin typeface="Arial" pitchFamily="34" charset="0"/>
              </a:rPr>
              <a:t>Bursary application form will be emailed out this Fall to your @nosm.ca email address</a:t>
            </a:r>
          </a:p>
          <a:p>
            <a:pPr lvl="1"/>
            <a:r>
              <a:rPr lang="en-US" sz="2800" dirty="0">
                <a:latin typeface="Arial" pitchFamily="34" charset="0"/>
              </a:rPr>
              <a:t>Bursaries are awarded before the 2</a:t>
            </a:r>
            <a:r>
              <a:rPr lang="en-US" sz="2800" baseline="30000" dirty="0">
                <a:latin typeface="Arial" pitchFamily="34" charset="0"/>
              </a:rPr>
              <a:t>nd</a:t>
            </a:r>
            <a:r>
              <a:rPr lang="en-US" sz="2800" dirty="0">
                <a:latin typeface="Arial" pitchFamily="34" charset="0"/>
              </a:rPr>
              <a:t> tuition payment</a:t>
            </a:r>
          </a:p>
          <a:p>
            <a:pPr lvl="1"/>
            <a:r>
              <a:rPr lang="en-US" sz="2800" dirty="0">
                <a:latin typeface="Arial" pitchFamily="34" charset="0"/>
              </a:rPr>
              <a:t>NOSM U bursaries and Awards </a:t>
            </a:r>
            <a:r>
              <a:rPr lang="en-US" sz="2800" u="sng" dirty="0">
                <a:latin typeface="Arial" pitchFamily="34" charset="0"/>
              </a:rPr>
              <a:t>do not</a:t>
            </a:r>
            <a:r>
              <a:rPr lang="en-US" sz="2800" dirty="0">
                <a:latin typeface="Arial" pitchFamily="34" charset="0"/>
              </a:rPr>
              <a:t> impact provincial funding</a:t>
            </a:r>
          </a:p>
          <a:p>
            <a:pPr marL="457200" lvl="1" indent="0">
              <a:buNone/>
            </a:pPr>
            <a:endParaRPr lang="en-US" sz="2800" dirty="0">
              <a:latin typeface="Arial" pitchFamily="34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41168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B46F4-657D-9EEB-9CBD-54BDD112B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Bursary Flow Unmet Need</a:t>
            </a:r>
            <a:endParaRPr lang="en-CA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C9DB786-16A9-C18D-71C4-32A8A41048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815" y="1673177"/>
            <a:ext cx="6150061" cy="430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79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BF1D7-8244-FA9D-6767-383F1DB3F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094" y="3753532"/>
            <a:ext cx="11633811" cy="1471335"/>
          </a:xfrm>
        </p:spPr>
        <p:txBody>
          <a:bodyPr>
            <a:noAutofit/>
          </a:bodyPr>
          <a:lstStyle/>
          <a:p>
            <a:r>
              <a:rPr lang="en-US" sz="8800" dirty="0"/>
              <a:t>Questions?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03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54027-D23F-A82E-3164-8DF54939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The Student Accounts Office</a:t>
            </a:r>
            <a:endParaRPr lang="en-CA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823F9-B8C1-136C-E0E5-64174B58D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718" y="1646360"/>
            <a:ext cx="11677879" cy="534059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200" b="1" dirty="0"/>
              <a:t>Nick Foxon (He/Him)</a:t>
            </a:r>
          </a:p>
          <a:p>
            <a:pPr marL="0" indent="0">
              <a:buNone/>
            </a:pPr>
            <a:r>
              <a:rPr lang="en-US" sz="3200" dirty="0"/>
              <a:t>Financial and Student Accounts Coordinator</a:t>
            </a:r>
          </a:p>
          <a:p>
            <a:pPr marL="0" indent="0">
              <a:buNone/>
            </a:pPr>
            <a:r>
              <a:rPr lang="en-US" sz="3200" dirty="0"/>
              <a:t>Financial Services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/>
              <a:t>Contact information: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C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accounts@nosm.ca</a:t>
            </a:r>
            <a:r>
              <a:rPr lang="en-C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Phone: (807) 766 - 7433 | Thunder Bay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Thunder Bay Office BSC HS 2016</a:t>
            </a:r>
          </a:p>
        </p:txBody>
      </p:sp>
    </p:spTree>
    <p:extLst>
      <p:ext uri="{BB962C8B-B14F-4D97-AF65-F5344CB8AC3E}">
        <p14:creationId xmlns:p14="http://schemas.microsoft.com/office/powerpoint/2010/main" val="4111485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8A4C-A08D-E5E3-72DD-C630EC3FB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Tuition &amp; Ancillary Fees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0AB28-2B00-09A5-EC81-D52F90085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Tuition and Ancillary Fees</a:t>
            </a:r>
            <a:r>
              <a:rPr lang="en-US" i="1" dirty="0"/>
              <a:t>, </a:t>
            </a:r>
            <a:r>
              <a:rPr lang="en-US" dirty="0"/>
              <a:t>also known as registration fees</a:t>
            </a:r>
            <a:r>
              <a:rPr lang="en-US" i="1" dirty="0"/>
              <a:t> </a:t>
            </a:r>
            <a:r>
              <a:rPr lang="en-US" dirty="0"/>
              <a:t>are charged to your student account annually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Tuition Fees cover the cost of learning and curriculum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Ancillary Fees are collected to provide necessary services and support to all NOSM University learners throughout the year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5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21660-CB9B-4D32-F4B6-38A15DCC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1 Tuition &amp; Ancillary Fees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2C583-E3AF-AD08-400A-098E3441A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Year 1 UME (MD program) Registration Fees</a:t>
            </a:r>
            <a:endParaRPr lang="en-CA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CAAAA6C-EE0F-19CC-7DB9-10217D8645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8712142"/>
              </p:ext>
            </p:extLst>
          </p:nvPr>
        </p:nvGraphicFramePr>
        <p:xfrm>
          <a:off x="344252" y="2432807"/>
          <a:ext cx="11006053" cy="3984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441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668F-24C3-DD51-8804-6C3A83BA1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716" y="536507"/>
            <a:ext cx="11677877" cy="1325563"/>
          </a:xfrm>
        </p:spPr>
        <p:txBody>
          <a:bodyPr>
            <a:normAutofit/>
          </a:bodyPr>
          <a:lstStyle/>
          <a:p>
            <a:r>
              <a:rPr lang="en-US" b="1" dirty="0"/>
              <a:t>NOSM University Self Service Account</a:t>
            </a:r>
            <a:br>
              <a:rPr lang="en-US" b="1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F9E18-5955-93A1-E327-EA10A6B16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endParaRPr lang="en-CA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070D119-599F-A527-0333-7DD3D9E6A3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7702408"/>
              </p:ext>
            </p:extLst>
          </p:nvPr>
        </p:nvGraphicFramePr>
        <p:xfrm>
          <a:off x="100669" y="1880246"/>
          <a:ext cx="9153321" cy="1826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635F7FB-920A-CF0E-5624-D42732B03B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8617834"/>
              </p:ext>
            </p:extLst>
          </p:nvPr>
        </p:nvGraphicFramePr>
        <p:xfrm>
          <a:off x="2952699" y="3865333"/>
          <a:ext cx="9153321" cy="1826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AFFB64E-061C-B697-5B49-FC1A7C0BE157}"/>
              </a:ext>
            </a:extLst>
          </p:cNvPr>
          <p:cNvSpPr txBox="1"/>
          <p:nvPr/>
        </p:nvSpPr>
        <p:spPr>
          <a:xfrm>
            <a:off x="3286771" y="4255931"/>
            <a:ext cx="27811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</a:rPr>
              <a:t>Access </a:t>
            </a:r>
            <a:r>
              <a:rPr lang="en-US" sz="3000" dirty="0" err="1">
                <a:solidFill>
                  <a:schemeClr val="bg1"/>
                </a:solidFill>
              </a:rPr>
              <a:t>PayMyTuition</a:t>
            </a:r>
            <a:endParaRPr lang="en-CA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54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AB1C9-6B48-4BCB-4D0E-1CADE9FE0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Accessing and Navigating your Self-Service Account</a:t>
            </a:r>
            <a:endParaRPr lang="en-CA" sz="4000" dirty="0"/>
          </a:p>
        </p:txBody>
      </p:sp>
      <p:pic>
        <p:nvPicPr>
          <p:cNvPr id="9" name="Content Placeholder 8" descr="A magnifying glass over a website&#10;&#10;Description automatically generated">
            <a:extLst>
              <a:ext uri="{FF2B5EF4-FFF2-40B4-BE49-F238E27FC236}">
                <a16:creationId xmlns:a16="http://schemas.microsoft.com/office/drawing/2014/main" id="{0C33EB29-5BE7-3719-8F4C-E0EA9D3916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1108" y="2318235"/>
            <a:ext cx="4578879" cy="261704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660364F6-7D15-D3C4-3360-5556CAAB4ABB}"/>
              </a:ext>
            </a:extLst>
          </p:cNvPr>
          <p:cNvGraphicFramePr/>
          <p:nvPr/>
        </p:nvGraphicFramePr>
        <p:xfrm>
          <a:off x="380945" y="2157520"/>
          <a:ext cx="6183977" cy="2938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9A98C20-5EC4-6BB2-5D8E-18D9F546B906}"/>
              </a:ext>
            </a:extLst>
          </p:cNvPr>
          <p:cNvSpPr txBox="1"/>
          <p:nvPr/>
        </p:nvSpPr>
        <p:spPr>
          <a:xfrm>
            <a:off x="717702" y="6033247"/>
            <a:ext cx="551102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Tip: </a:t>
            </a:r>
            <a:r>
              <a:rPr lang="en-US" dirty="0"/>
              <a:t>Bookmark the Self-Service tab to your desktop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1170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AA8A6-B158-6F0B-EEDC-883C926D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CC5CE-909F-92EA-6413-D0BA4C932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A1715E-FCB7-BE07-19F7-DC9A0EFF1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5935747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BE36D4F2-8C1F-8584-BD88-999E3C989D3E}"/>
              </a:ext>
            </a:extLst>
          </p:cNvPr>
          <p:cNvSpPr/>
          <p:nvPr/>
        </p:nvSpPr>
        <p:spPr>
          <a:xfrm rot="15400944">
            <a:off x="10802012" y="5126163"/>
            <a:ext cx="394447" cy="100404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A6E34F-0929-748E-0C75-F8F6ED9C3762}"/>
              </a:ext>
            </a:extLst>
          </p:cNvPr>
          <p:cNvSpPr txBox="1"/>
          <p:nvPr/>
        </p:nvSpPr>
        <p:spPr>
          <a:xfrm>
            <a:off x="8401388" y="5657202"/>
            <a:ext cx="204687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 balance</a:t>
            </a:r>
            <a:endParaRPr lang="en-CA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A2560291-C22D-3EDF-58B9-6CA0F975B29F}"/>
              </a:ext>
            </a:extLst>
          </p:cNvPr>
          <p:cNvSpPr/>
          <p:nvPr/>
        </p:nvSpPr>
        <p:spPr>
          <a:xfrm rot="5400000">
            <a:off x="5163212" y="2926976"/>
            <a:ext cx="394447" cy="100404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highlight>
                <a:srgbClr val="FFFF00"/>
              </a:highlight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C7849B2F-4AAA-AD56-51DB-3268BD656B8C}"/>
              </a:ext>
            </a:extLst>
          </p:cNvPr>
          <p:cNvSpPr/>
          <p:nvPr/>
        </p:nvSpPr>
        <p:spPr>
          <a:xfrm>
            <a:off x="1219200" y="2841812"/>
            <a:ext cx="3478306" cy="1326776"/>
          </a:xfrm>
          <a:prstGeom prst="frame">
            <a:avLst>
              <a:gd name="adj1" fmla="val 574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ED01D45A-EAA8-E028-5C34-D4AB357012FA}"/>
              </a:ext>
            </a:extLst>
          </p:cNvPr>
          <p:cNvSpPr/>
          <p:nvPr/>
        </p:nvSpPr>
        <p:spPr>
          <a:xfrm>
            <a:off x="11550213" y="5369065"/>
            <a:ext cx="656476" cy="367553"/>
          </a:xfrm>
          <a:prstGeom prst="frame">
            <a:avLst>
              <a:gd name="adj1" fmla="val 2037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7C5CFC-B131-41AD-5B53-EEC2556CA731}"/>
              </a:ext>
            </a:extLst>
          </p:cNvPr>
          <p:cNvSpPr txBox="1"/>
          <p:nvPr/>
        </p:nvSpPr>
        <p:spPr>
          <a:xfrm>
            <a:off x="6006354" y="2994212"/>
            <a:ext cx="19274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Calculating your Instalments</a:t>
            </a:r>
            <a:endParaRPr lang="en-CA" dirty="0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03DB565B-3A31-E38A-88AD-03E61FD4E574}"/>
              </a:ext>
            </a:extLst>
          </p:cNvPr>
          <p:cNvSpPr/>
          <p:nvPr/>
        </p:nvSpPr>
        <p:spPr>
          <a:xfrm rot="17093613">
            <a:off x="10802012" y="2410123"/>
            <a:ext cx="394447" cy="100404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highlight>
                <a:srgbClr val="FFFF00"/>
              </a:highlight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9279D699-C93C-1829-3F5D-BBD728B908A3}"/>
              </a:ext>
            </a:extLst>
          </p:cNvPr>
          <p:cNvSpPr/>
          <p:nvPr/>
        </p:nvSpPr>
        <p:spPr>
          <a:xfrm>
            <a:off x="11550213" y="2883631"/>
            <a:ext cx="656476" cy="367553"/>
          </a:xfrm>
          <a:prstGeom prst="frame">
            <a:avLst>
              <a:gd name="adj1" fmla="val 10621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F9D693-93AF-2BB1-1CC9-67B040B3DD0B}"/>
              </a:ext>
            </a:extLst>
          </p:cNvPr>
          <p:cNvSpPr txBox="1"/>
          <p:nvPr/>
        </p:nvSpPr>
        <p:spPr>
          <a:xfrm>
            <a:off x="8471647" y="1945341"/>
            <a:ext cx="2286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View and print your Account Statement</a:t>
            </a:r>
            <a:endParaRPr lang="en-CA" dirty="0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BDF89FD4-3832-D945-88E4-C18E82276C99}"/>
              </a:ext>
            </a:extLst>
          </p:cNvPr>
          <p:cNvSpPr/>
          <p:nvPr/>
        </p:nvSpPr>
        <p:spPr>
          <a:xfrm rot="13609281">
            <a:off x="5922819" y="1410579"/>
            <a:ext cx="394447" cy="6101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highlight>
                <a:srgbClr val="FFFF00"/>
              </a:highlight>
            </a:endParaRPr>
          </a:p>
        </p:txBody>
      </p:sp>
      <p:sp>
        <p:nvSpPr>
          <p:cNvPr id="15" name="Frame 14">
            <a:extLst>
              <a:ext uri="{FF2B5EF4-FFF2-40B4-BE49-F238E27FC236}">
                <a16:creationId xmlns:a16="http://schemas.microsoft.com/office/drawing/2014/main" id="{710ADC57-72DB-045A-0D62-2FD788CC656C}"/>
              </a:ext>
            </a:extLst>
          </p:cNvPr>
          <p:cNvSpPr/>
          <p:nvPr/>
        </p:nvSpPr>
        <p:spPr>
          <a:xfrm>
            <a:off x="3119258" y="325059"/>
            <a:ext cx="7701141" cy="1065511"/>
          </a:xfrm>
          <a:prstGeom prst="frame">
            <a:avLst>
              <a:gd name="adj1" fmla="val 574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580D46-2E8F-79FA-6317-37C95B3E3686}"/>
              </a:ext>
            </a:extLst>
          </p:cNvPr>
          <p:cNvSpPr txBox="1"/>
          <p:nvPr/>
        </p:nvSpPr>
        <p:spPr>
          <a:xfrm>
            <a:off x="3558988" y="1730754"/>
            <a:ext cx="21723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Making a payment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6779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CF345-140B-AFE4-D7C9-6F40B264C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Options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E9E43-ABD7-4BE2-9E19-157D2C57A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060" y="1825625"/>
            <a:ext cx="11677879" cy="4079416"/>
          </a:xfrm>
        </p:spPr>
        <p:txBody>
          <a:bodyPr/>
          <a:lstStyle/>
          <a:p>
            <a:r>
              <a:rPr lang="en-US" dirty="0"/>
              <a:t>Registration fees are payable in 2 options: </a:t>
            </a:r>
          </a:p>
          <a:p>
            <a:endParaRPr lang="en-US" dirty="0"/>
          </a:p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1A13E3D-EEB4-88ED-069C-D9847E8807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261390"/>
              </p:ext>
            </p:extLst>
          </p:nvPr>
        </p:nvGraphicFramePr>
        <p:xfrm>
          <a:off x="1696441" y="3070370"/>
          <a:ext cx="8128000" cy="2768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9228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SM University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989B97"/>
      </a:accent1>
      <a:accent2>
        <a:srgbClr val="002857"/>
      </a:accent2>
      <a:accent3>
        <a:srgbClr val="002857"/>
      </a:accent3>
      <a:accent4>
        <a:srgbClr val="808080"/>
      </a:accent4>
      <a:accent5>
        <a:srgbClr val="5F5F5F"/>
      </a:accent5>
      <a:accent6>
        <a:srgbClr val="4D4D4D"/>
      </a:accent6>
      <a:hlink>
        <a:srgbClr val="00285A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SMU - test" id="{78364A9C-3C12-D042-898E-918F6B7C3428}" vid="{349CBFB8-4E59-734A-826C-14DFC0C5F2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NOSM U — English Powerpoint</Template>
  <TotalTime>8718</TotalTime>
  <Words>1247</Words>
  <Application>Microsoft Office PowerPoint</Application>
  <PresentationFormat>Widescreen</PresentationFormat>
  <Paragraphs>230</Paragraphs>
  <Slides>29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Abadi</vt:lpstr>
      <vt:lpstr>Arial</vt:lpstr>
      <vt:lpstr>Calibri</vt:lpstr>
      <vt:lpstr>Helvetica Neue</vt:lpstr>
      <vt:lpstr>Office Theme</vt:lpstr>
      <vt:lpstr>Student Accounts  &amp; Financial Aid  Information Session</vt:lpstr>
      <vt:lpstr> Presentation Agenda</vt:lpstr>
      <vt:lpstr>The Student Accounts Office</vt:lpstr>
      <vt:lpstr>Tuition &amp; Ancillary Fees</vt:lpstr>
      <vt:lpstr>Year 1 Tuition &amp; Ancillary Fees</vt:lpstr>
      <vt:lpstr>NOSM University Self Service Account </vt:lpstr>
      <vt:lpstr>Accessing and Navigating your Self-Service Account</vt:lpstr>
      <vt:lpstr>PowerPoint Presentation</vt:lpstr>
      <vt:lpstr>Payment Options</vt:lpstr>
      <vt:lpstr>Calculating your Instalments</vt:lpstr>
      <vt:lpstr>How To Pay</vt:lpstr>
      <vt:lpstr>Refunds</vt:lpstr>
      <vt:lpstr>Refunds</vt:lpstr>
      <vt:lpstr>PowerPoint Presentation</vt:lpstr>
      <vt:lpstr>Tax forms</vt:lpstr>
      <vt:lpstr>Tax Forms</vt:lpstr>
      <vt:lpstr>Opting-out of the Health Plan</vt:lpstr>
      <vt:lpstr>Health Insurance Plan Opt-out Process</vt:lpstr>
      <vt:lpstr>The Financial Aid Office</vt:lpstr>
      <vt:lpstr>Expenses and Funding</vt:lpstr>
      <vt:lpstr>Expenses and Funding</vt:lpstr>
      <vt:lpstr>Line of Credit vs OSAP</vt:lpstr>
      <vt:lpstr>Strategy of borrowing</vt:lpstr>
      <vt:lpstr>Provincial/Federal Funding</vt:lpstr>
      <vt:lpstr>Budgeting</vt:lpstr>
      <vt:lpstr>National Student Loans Service Centre </vt:lpstr>
      <vt:lpstr>NOSM University Bursaries and Awards</vt:lpstr>
      <vt:lpstr>Bursary Flow Unmet Need</vt:lpstr>
      <vt:lpstr>Questions?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Accounts  &amp; Financial Aid  Information Session</dc:title>
  <dc:creator>Nicholas Foxon</dc:creator>
  <cp:lastModifiedBy>Nicholas Foxon</cp:lastModifiedBy>
  <cp:revision>57</cp:revision>
  <dcterms:created xsi:type="dcterms:W3CDTF">2023-08-25T14:32:17Z</dcterms:created>
  <dcterms:modified xsi:type="dcterms:W3CDTF">2023-09-07T16:25:11Z</dcterms:modified>
</cp:coreProperties>
</file>