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6"/>
  </p:notesMasterIdLst>
  <p:sldIdLst>
    <p:sldId id="256" r:id="rId2"/>
    <p:sldId id="471" r:id="rId3"/>
    <p:sldId id="257" r:id="rId4"/>
    <p:sldId id="262" r:id="rId5"/>
    <p:sldId id="258" r:id="rId6"/>
    <p:sldId id="259" r:id="rId7"/>
    <p:sldId id="477" r:id="rId8"/>
    <p:sldId id="479" r:id="rId9"/>
    <p:sldId id="488" r:id="rId10"/>
    <p:sldId id="469" r:id="rId11"/>
    <p:sldId id="480" r:id="rId12"/>
    <p:sldId id="481" r:id="rId13"/>
    <p:sldId id="482" r:id="rId14"/>
    <p:sldId id="483" r:id="rId15"/>
    <p:sldId id="484" r:id="rId16"/>
    <p:sldId id="470" r:id="rId17"/>
    <p:sldId id="485" r:id="rId18"/>
    <p:sldId id="467" r:id="rId19"/>
    <p:sldId id="486" r:id="rId20"/>
    <p:sldId id="489" r:id="rId21"/>
    <p:sldId id="487" r:id="rId22"/>
    <p:sldId id="490" r:id="rId23"/>
    <p:sldId id="511" r:id="rId24"/>
    <p:sldId id="491" r:id="rId25"/>
    <p:sldId id="414" r:id="rId26"/>
    <p:sldId id="493" r:id="rId27"/>
    <p:sldId id="442" r:id="rId28"/>
    <p:sldId id="443" r:id="rId29"/>
    <p:sldId id="441" r:id="rId30"/>
    <p:sldId id="444" r:id="rId31"/>
    <p:sldId id="408" r:id="rId32"/>
    <p:sldId id="426" r:id="rId33"/>
    <p:sldId id="427" r:id="rId34"/>
    <p:sldId id="494" r:id="rId35"/>
    <p:sldId id="498" r:id="rId36"/>
    <p:sldId id="497" r:id="rId37"/>
    <p:sldId id="495" r:id="rId38"/>
    <p:sldId id="496" r:id="rId39"/>
    <p:sldId id="409" r:id="rId40"/>
    <p:sldId id="410" r:id="rId41"/>
    <p:sldId id="499" r:id="rId42"/>
    <p:sldId id="501" r:id="rId43"/>
    <p:sldId id="502" r:id="rId44"/>
    <p:sldId id="512" r:id="rId45"/>
    <p:sldId id="513" r:id="rId46"/>
    <p:sldId id="503" r:id="rId47"/>
    <p:sldId id="261" r:id="rId48"/>
    <p:sldId id="504" r:id="rId49"/>
    <p:sldId id="505" r:id="rId50"/>
    <p:sldId id="506" r:id="rId51"/>
    <p:sldId id="507" r:id="rId52"/>
    <p:sldId id="508" r:id="rId53"/>
    <p:sldId id="509" r:id="rId54"/>
    <p:sldId id="51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82545" autoAdjust="0"/>
  </p:normalViewPr>
  <p:slideViewPr>
    <p:cSldViewPr snapToGrid="0">
      <p:cViewPr varScale="1">
        <p:scale>
          <a:sx n="73" d="100"/>
          <a:sy n="73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DA458-C747-4086-95F7-1A6F0A317C2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C756268-D911-41CE-8A5D-0F0923C71FFF}">
      <dgm:prSet phldrT="[Text]"/>
      <dgm:spPr/>
      <dgm:t>
        <a:bodyPr/>
        <a:lstStyle/>
        <a:p>
          <a:r>
            <a:rPr lang="en-CA" dirty="0" smtClean="0"/>
            <a:t>Lung Cancer</a:t>
          </a:r>
          <a:endParaRPr lang="en-CA" dirty="0"/>
        </a:p>
      </dgm:t>
    </dgm:pt>
    <dgm:pt modelId="{EC23F4A1-405B-4B2D-B2F8-3C7ECEAD3BC8}" type="parTrans" cxnId="{749B8ABF-EF0E-4DFE-804A-D9FE180BDF9A}">
      <dgm:prSet/>
      <dgm:spPr/>
      <dgm:t>
        <a:bodyPr/>
        <a:lstStyle/>
        <a:p>
          <a:endParaRPr lang="en-CA"/>
        </a:p>
      </dgm:t>
    </dgm:pt>
    <dgm:pt modelId="{8F2FA094-201E-4F06-B231-7B711505E564}" type="sibTrans" cxnId="{749B8ABF-EF0E-4DFE-804A-D9FE180BDF9A}">
      <dgm:prSet/>
      <dgm:spPr/>
      <dgm:t>
        <a:bodyPr/>
        <a:lstStyle/>
        <a:p>
          <a:endParaRPr lang="en-CA"/>
        </a:p>
      </dgm:t>
    </dgm:pt>
    <dgm:pt modelId="{C8D51F74-AD86-4559-AAE5-2103862CE6DE}">
      <dgm:prSet phldrT="[Text]"/>
      <dgm:spPr/>
      <dgm:t>
        <a:bodyPr/>
        <a:lstStyle/>
        <a:p>
          <a:r>
            <a:rPr lang="en-CA" dirty="0" smtClean="0"/>
            <a:t>NSCLC</a:t>
          </a:r>
          <a:endParaRPr lang="en-CA" dirty="0"/>
        </a:p>
      </dgm:t>
    </dgm:pt>
    <dgm:pt modelId="{62870701-68CE-4A11-B99D-C42C0D0914E3}" type="parTrans" cxnId="{95626F64-E61E-4491-B9D1-679C77D0DEC5}">
      <dgm:prSet/>
      <dgm:spPr/>
      <dgm:t>
        <a:bodyPr/>
        <a:lstStyle/>
        <a:p>
          <a:endParaRPr lang="en-CA"/>
        </a:p>
      </dgm:t>
    </dgm:pt>
    <dgm:pt modelId="{444A3DA3-9611-4536-A26F-45D93D5598D0}" type="sibTrans" cxnId="{95626F64-E61E-4491-B9D1-679C77D0DEC5}">
      <dgm:prSet/>
      <dgm:spPr/>
      <dgm:t>
        <a:bodyPr/>
        <a:lstStyle/>
        <a:p>
          <a:endParaRPr lang="en-CA"/>
        </a:p>
      </dgm:t>
    </dgm:pt>
    <dgm:pt modelId="{E7FD67E8-80FF-4D65-B32A-6556F98B8A23}">
      <dgm:prSet phldrT="[Text]"/>
      <dgm:spPr/>
      <dgm:t>
        <a:bodyPr/>
        <a:lstStyle/>
        <a:p>
          <a:r>
            <a:rPr lang="en-CA" dirty="0" smtClean="0"/>
            <a:t>Adenocarcinoma</a:t>
          </a:r>
          <a:endParaRPr lang="en-CA" dirty="0"/>
        </a:p>
      </dgm:t>
    </dgm:pt>
    <dgm:pt modelId="{242C16EB-00BE-404E-B08D-C0260AF0BAFF}" type="parTrans" cxnId="{A83C805D-CB78-4F1C-BE71-FEC78B39A80A}">
      <dgm:prSet/>
      <dgm:spPr/>
      <dgm:t>
        <a:bodyPr/>
        <a:lstStyle/>
        <a:p>
          <a:endParaRPr lang="en-CA"/>
        </a:p>
      </dgm:t>
    </dgm:pt>
    <dgm:pt modelId="{47BDE71E-C07A-4651-89EB-285FD9E05411}" type="sibTrans" cxnId="{A83C805D-CB78-4F1C-BE71-FEC78B39A80A}">
      <dgm:prSet/>
      <dgm:spPr/>
      <dgm:t>
        <a:bodyPr/>
        <a:lstStyle/>
        <a:p>
          <a:endParaRPr lang="en-CA"/>
        </a:p>
      </dgm:t>
    </dgm:pt>
    <dgm:pt modelId="{DE9F98C5-35AB-4FF8-8FE9-9282920DD267}">
      <dgm:prSet phldrT="[Text]"/>
      <dgm:spPr/>
      <dgm:t>
        <a:bodyPr/>
        <a:lstStyle/>
        <a:p>
          <a:r>
            <a:rPr lang="en-CA" dirty="0" smtClean="0"/>
            <a:t>Squamous Cell Cancer</a:t>
          </a:r>
          <a:endParaRPr lang="en-CA" dirty="0"/>
        </a:p>
      </dgm:t>
    </dgm:pt>
    <dgm:pt modelId="{4A4A5D4D-72E0-448A-B15F-1554138B24E0}" type="parTrans" cxnId="{89594E1E-507E-4654-B753-3F49A2EF35AF}">
      <dgm:prSet/>
      <dgm:spPr/>
      <dgm:t>
        <a:bodyPr/>
        <a:lstStyle/>
        <a:p>
          <a:endParaRPr lang="en-CA"/>
        </a:p>
      </dgm:t>
    </dgm:pt>
    <dgm:pt modelId="{A0A02A9D-913D-4AA2-990A-725197F78492}" type="sibTrans" cxnId="{89594E1E-507E-4654-B753-3F49A2EF35AF}">
      <dgm:prSet/>
      <dgm:spPr/>
      <dgm:t>
        <a:bodyPr/>
        <a:lstStyle/>
        <a:p>
          <a:endParaRPr lang="en-CA"/>
        </a:p>
      </dgm:t>
    </dgm:pt>
    <dgm:pt modelId="{616F33D6-7A7C-487D-BC2D-028EAD8E883B}">
      <dgm:prSet phldrT="[Text]"/>
      <dgm:spPr/>
      <dgm:t>
        <a:bodyPr/>
        <a:lstStyle/>
        <a:p>
          <a:r>
            <a:rPr lang="en-CA" dirty="0" smtClean="0"/>
            <a:t>SCLC</a:t>
          </a:r>
          <a:endParaRPr lang="en-CA" dirty="0"/>
        </a:p>
      </dgm:t>
    </dgm:pt>
    <dgm:pt modelId="{234DC13B-3BE8-49BA-B5C1-DB6CB14AB552}" type="parTrans" cxnId="{96AF49AC-23CE-40B3-82F7-11A246DB3B74}">
      <dgm:prSet/>
      <dgm:spPr/>
      <dgm:t>
        <a:bodyPr/>
        <a:lstStyle/>
        <a:p>
          <a:endParaRPr lang="en-CA"/>
        </a:p>
      </dgm:t>
    </dgm:pt>
    <dgm:pt modelId="{EC9FB652-939C-4E37-B60E-44A1906DCF9B}" type="sibTrans" cxnId="{96AF49AC-23CE-40B3-82F7-11A246DB3B74}">
      <dgm:prSet/>
      <dgm:spPr/>
      <dgm:t>
        <a:bodyPr/>
        <a:lstStyle/>
        <a:p>
          <a:endParaRPr lang="en-CA"/>
        </a:p>
      </dgm:t>
    </dgm:pt>
    <dgm:pt modelId="{24E39673-B92D-4356-A210-B0C3F2981A91}">
      <dgm:prSet phldrT="[Text]"/>
      <dgm:spPr/>
      <dgm:t>
        <a:bodyPr/>
        <a:lstStyle/>
        <a:p>
          <a:r>
            <a:rPr lang="en-CA" dirty="0" smtClean="0"/>
            <a:t>EGFR+</a:t>
          </a:r>
          <a:endParaRPr lang="en-CA" dirty="0"/>
        </a:p>
      </dgm:t>
    </dgm:pt>
    <dgm:pt modelId="{3D3FE6AC-5464-45D4-8E8C-700947465211}" type="parTrans" cxnId="{8139AECF-8678-457F-BB03-095A3253E6AA}">
      <dgm:prSet/>
      <dgm:spPr/>
      <dgm:t>
        <a:bodyPr/>
        <a:lstStyle/>
        <a:p>
          <a:endParaRPr lang="en-CA"/>
        </a:p>
      </dgm:t>
    </dgm:pt>
    <dgm:pt modelId="{32DB10ED-59DB-475A-9A46-E54DE1B4472A}" type="sibTrans" cxnId="{8139AECF-8678-457F-BB03-095A3253E6AA}">
      <dgm:prSet/>
      <dgm:spPr/>
      <dgm:t>
        <a:bodyPr/>
        <a:lstStyle/>
        <a:p>
          <a:endParaRPr lang="en-CA"/>
        </a:p>
      </dgm:t>
    </dgm:pt>
    <dgm:pt modelId="{0D05A2B0-D9AC-48B4-82F5-1B49AD6EF994}">
      <dgm:prSet phldrT="[Text]"/>
      <dgm:spPr/>
      <dgm:t>
        <a:bodyPr/>
        <a:lstStyle/>
        <a:p>
          <a:r>
            <a:rPr lang="en-CA" dirty="0" smtClean="0"/>
            <a:t>Non-mutated</a:t>
          </a:r>
          <a:endParaRPr lang="en-CA" dirty="0"/>
        </a:p>
      </dgm:t>
    </dgm:pt>
    <dgm:pt modelId="{496A8AD9-109C-4796-A5C0-57A5C2C1158E}" type="parTrans" cxnId="{4EB47283-1F82-437B-91DF-85F6BA2186E1}">
      <dgm:prSet/>
      <dgm:spPr/>
      <dgm:t>
        <a:bodyPr/>
        <a:lstStyle/>
        <a:p>
          <a:endParaRPr lang="en-CA"/>
        </a:p>
      </dgm:t>
    </dgm:pt>
    <dgm:pt modelId="{CF8D65BE-DB78-44D8-828E-B9C43BC5E872}" type="sibTrans" cxnId="{4EB47283-1F82-437B-91DF-85F6BA2186E1}">
      <dgm:prSet/>
      <dgm:spPr/>
      <dgm:t>
        <a:bodyPr/>
        <a:lstStyle/>
        <a:p>
          <a:endParaRPr lang="en-CA"/>
        </a:p>
      </dgm:t>
    </dgm:pt>
    <dgm:pt modelId="{9C0B986D-E037-4D64-8D88-98AE0980F979}">
      <dgm:prSet phldrT="[Text]"/>
      <dgm:spPr/>
      <dgm:t>
        <a:bodyPr/>
        <a:lstStyle/>
        <a:p>
          <a:r>
            <a:rPr lang="en-CA" dirty="0" smtClean="0"/>
            <a:t>PDL1+</a:t>
          </a:r>
          <a:endParaRPr lang="en-CA" dirty="0"/>
        </a:p>
      </dgm:t>
    </dgm:pt>
    <dgm:pt modelId="{F738A0B7-1E8F-4244-AB49-F9724BC1F42F}" type="parTrans" cxnId="{D8AA8D2A-0979-4619-BF6F-1B7DF3BDAE53}">
      <dgm:prSet/>
      <dgm:spPr/>
      <dgm:t>
        <a:bodyPr/>
        <a:lstStyle/>
        <a:p>
          <a:endParaRPr lang="en-CA"/>
        </a:p>
      </dgm:t>
    </dgm:pt>
    <dgm:pt modelId="{762AA789-206E-4222-9885-3777CD6EE43F}" type="sibTrans" cxnId="{D8AA8D2A-0979-4619-BF6F-1B7DF3BDAE53}">
      <dgm:prSet/>
      <dgm:spPr/>
      <dgm:t>
        <a:bodyPr/>
        <a:lstStyle/>
        <a:p>
          <a:endParaRPr lang="en-CA"/>
        </a:p>
      </dgm:t>
    </dgm:pt>
    <dgm:pt modelId="{6236D0EF-8B95-4321-848A-446FB8AD77EB}">
      <dgm:prSet phldrT="[Text]"/>
      <dgm:spPr/>
      <dgm:t>
        <a:bodyPr/>
        <a:lstStyle/>
        <a:p>
          <a:r>
            <a:rPr lang="en-CA" dirty="0" smtClean="0"/>
            <a:t>ROS1/BRAF/ALK</a:t>
          </a:r>
          <a:endParaRPr lang="en-CA" dirty="0"/>
        </a:p>
      </dgm:t>
    </dgm:pt>
    <dgm:pt modelId="{D99AF720-E4E1-4513-97D9-9B23A3BDB226}" type="sibTrans" cxnId="{75D6E4FC-7646-4A1A-9F83-40C1355E4116}">
      <dgm:prSet/>
      <dgm:spPr/>
      <dgm:t>
        <a:bodyPr/>
        <a:lstStyle/>
        <a:p>
          <a:endParaRPr lang="en-CA"/>
        </a:p>
      </dgm:t>
    </dgm:pt>
    <dgm:pt modelId="{BA443F13-6FC0-4BF3-BBCC-653CAE4ACFEA}" type="parTrans" cxnId="{75D6E4FC-7646-4A1A-9F83-40C1355E4116}">
      <dgm:prSet/>
      <dgm:spPr/>
      <dgm:t>
        <a:bodyPr/>
        <a:lstStyle/>
        <a:p>
          <a:endParaRPr lang="en-CA"/>
        </a:p>
      </dgm:t>
    </dgm:pt>
    <dgm:pt modelId="{7B57842F-3A5B-47BB-AFE2-7148736E3090}">
      <dgm:prSet phldrT="[Text]"/>
      <dgm:spPr/>
      <dgm:t>
        <a:bodyPr/>
        <a:lstStyle/>
        <a:p>
          <a:r>
            <a:rPr lang="en-CA" dirty="0" smtClean="0"/>
            <a:t>PDL1+</a:t>
          </a:r>
          <a:endParaRPr lang="en-CA" dirty="0"/>
        </a:p>
      </dgm:t>
    </dgm:pt>
    <dgm:pt modelId="{96821A6E-664D-4361-AF11-22C15451A265}" type="parTrans" cxnId="{10082938-74FC-4467-838F-8F4C28943898}">
      <dgm:prSet/>
      <dgm:spPr/>
      <dgm:t>
        <a:bodyPr/>
        <a:lstStyle/>
        <a:p>
          <a:endParaRPr lang="en-CA"/>
        </a:p>
      </dgm:t>
    </dgm:pt>
    <dgm:pt modelId="{CF7C4A58-CE42-4891-B46A-52CA24F831DA}" type="sibTrans" cxnId="{10082938-74FC-4467-838F-8F4C28943898}">
      <dgm:prSet/>
      <dgm:spPr/>
      <dgm:t>
        <a:bodyPr/>
        <a:lstStyle/>
        <a:p>
          <a:endParaRPr lang="en-CA"/>
        </a:p>
      </dgm:t>
    </dgm:pt>
    <dgm:pt modelId="{50FD448B-6225-4027-99EC-A1C6FFBFC741}">
      <dgm:prSet phldrT="[Text]"/>
      <dgm:spPr/>
      <dgm:t>
        <a:bodyPr/>
        <a:lstStyle/>
        <a:p>
          <a:r>
            <a:rPr lang="en-CA" dirty="0" smtClean="0"/>
            <a:t>Non-mutated</a:t>
          </a:r>
          <a:endParaRPr lang="en-CA" dirty="0"/>
        </a:p>
      </dgm:t>
    </dgm:pt>
    <dgm:pt modelId="{F8B227F5-1697-4A23-BE5F-1C81823E4705}" type="parTrans" cxnId="{55485C7E-7046-4DE0-849E-90D0784159FD}">
      <dgm:prSet/>
      <dgm:spPr/>
      <dgm:t>
        <a:bodyPr/>
        <a:lstStyle/>
        <a:p>
          <a:endParaRPr lang="en-CA"/>
        </a:p>
      </dgm:t>
    </dgm:pt>
    <dgm:pt modelId="{2EDCB722-C43E-47FF-BBA0-CD02226625A7}" type="sibTrans" cxnId="{55485C7E-7046-4DE0-849E-90D0784159FD}">
      <dgm:prSet/>
      <dgm:spPr/>
      <dgm:t>
        <a:bodyPr/>
        <a:lstStyle/>
        <a:p>
          <a:endParaRPr lang="en-CA"/>
        </a:p>
      </dgm:t>
    </dgm:pt>
    <dgm:pt modelId="{2BD6245A-6122-4E76-80C2-223D44E77689}" type="pres">
      <dgm:prSet presAssocID="{6F6DA458-C747-4086-95F7-1A6F0A317C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9FBE8B16-9F29-4F17-B384-B224584C8ACE}" type="pres">
      <dgm:prSet presAssocID="{2C756268-D911-41CE-8A5D-0F0923C71FFF}" presName="hierRoot1" presStyleCnt="0"/>
      <dgm:spPr/>
    </dgm:pt>
    <dgm:pt modelId="{A277ED86-BB8B-49C8-AA3A-95DFAF2899C5}" type="pres">
      <dgm:prSet presAssocID="{2C756268-D911-41CE-8A5D-0F0923C71FFF}" presName="composite" presStyleCnt="0"/>
      <dgm:spPr/>
    </dgm:pt>
    <dgm:pt modelId="{6823FE47-AFF5-46B2-AA24-4C347BDA7728}" type="pres">
      <dgm:prSet presAssocID="{2C756268-D911-41CE-8A5D-0F0923C71FFF}" presName="background" presStyleLbl="node0" presStyleIdx="0" presStyleCnt="1"/>
      <dgm:spPr>
        <a:solidFill>
          <a:srgbClr val="FFFF00"/>
        </a:solidFill>
      </dgm:spPr>
      <dgm:t>
        <a:bodyPr/>
        <a:lstStyle/>
        <a:p>
          <a:endParaRPr lang="en-CA"/>
        </a:p>
      </dgm:t>
    </dgm:pt>
    <dgm:pt modelId="{4AD53BBB-7DE7-4463-9D35-76AF82132450}" type="pres">
      <dgm:prSet presAssocID="{2C756268-D911-41CE-8A5D-0F0923C71FF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EEBF592-85A0-473D-957F-6490D7C99F4B}" type="pres">
      <dgm:prSet presAssocID="{2C756268-D911-41CE-8A5D-0F0923C71FFF}" presName="hierChild2" presStyleCnt="0"/>
      <dgm:spPr/>
    </dgm:pt>
    <dgm:pt modelId="{8DA6094B-17FD-410B-9D7E-2F5CEF1BE8D4}" type="pres">
      <dgm:prSet presAssocID="{62870701-68CE-4A11-B99D-C42C0D0914E3}" presName="Name10" presStyleLbl="parChTrans1D2" presStyleIdx="0" presStyleCnt="2"/>
      <dgm:spPr/>
      <dgm:t>
        <a:bodyPr/>
        <a:lstStyle/>
        <a:p>
          <a:endParaRPr lang="en-CA"/>
        </a:p>
      </dgm:t>
    </dgm:pt>
    <dgm:pt modelId="{4038377C-2675-4217-B573-91DBCD2D200C}" type="pres">
      <dgm:prSet presAssocID="{C8D51F74-AD86-4559-AAE5-2103862CE6DE}" presName="hierRoot2" presStyleCnt="0"/>
      <dgm:spPr/>
    </dgm:pt>
    <dgm:pt modelId="{7859CD8A-D08F-49A9-AD01-8E8696E38DC5}" type="pres">
      <dgm:prSet presAssocID="{C8D51F74-AD86-4559-AAE5-2103862CE6DE}" presName="composite2" presStyleCnt="0"/>
      <dgm:spPr/>
    </dgm:pt>
    <dgm:pt modelId="{EB922CC4-74BF-4167-A336-B2674DE171F3}" type="pres">
      <dgm:prSet presAssocID="{C8D51F74-AD86-4559-AAE5-2103862CE6DE}" presName="background2" presStyleLbl="node2" presStyleIdx="0" presStyleCnt="2"/>
      <dgm:spPr>
        <a:solidFill>
          <a:srgbClr val="FFFF00"/>
        </a:solidFill>
      </dgm:spPr>
      <dgm:t>
        <a:bodyPr/>
        <a:lstStyle/>
        <a:p>
          <a:endParaRPr lang="en-CA"/>
        </a:p>
      </dgm:t>
    </dgm:pt>
    <dgm:pt modelId="{FF609C69-31E9-426A-A1C1-4313F4F4F1BD}" type="pres">
      <dgm:prSet presAssocID="{C8D51F74-AD86-4559-AAE5-2103862CE6D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FB77CFA-BBA1-4F22-9C05-FBE61D2CF41C}" type="pres">
      <dgm:prSet presAssocID="{C8D51F74-AD86-4559-AAE5-2103862CE6DE}" presName="hierChild3" presStyleCnt="0"/>
      <dgm:spPr/>
    </dgm:pt>
    <dgm:pt modelId="{F9958447-B681-427C-8FE1-552184DD9192}" type="pres">
      <dgm:prSet presAssocID="{242C16EB-00BE-404E-B08D-C0260AF0BAFF}" presName="Name17" presStyleLbl="parChTrans1D3" presStyleIdx="0" presStyleCnt="2"/>
      <dgm:spPr/>
      <dgm:t>
        <a:bodyPr/>
        <a:lstStyle/>
        <a:p>
          <a:endParaRPr lang="en-CA"/>
        </a:p>
      </dgm:t>
    </dgm:pt>
    <dgm:pt modelId="{DC4D3282-764B-4284-8FD3-725987475E8D}" type="pres">
      <dgm:prSet presAssocID="{E7FD67E8-80FF-4D65-B32A-6556F98B8A23}" presName="hierRoot3" presStyleCnt="0"/>
      <dgm:spPr/>
    </dgm:pt>
    <dgm:pt modelId="{14CDD0D9-4E59-4339-884E-CE11A451C14E}" type="pres">
      <dgm:prSet presAssocID="{E7FD67E8-80FF-4D65-B32A-6556F98B8A23}" presName="composite3" presStyleCnt="0"/>
      <dgm:spPr/>
    </dgm:pt>
    <dgm:pt modelId="{8C24453D-D6A8-47CE-B7E1-297985F32E61}" type="pres">
      <dgm:prSet presAssocID="{E7FD67E8-80FF-4D65-B32A-6556F98B8A23}" presName="background3" presStyleLbl="node3" presStyleIdx="0" presStyleCnt="2"/>
      <dgm:spPr>
        <a:solidFill>
          <a:srgbClr val="FFFF00"/>
        </a:solidFill>
      </dgm:spPr>
      <dgm:t>
        <a:bodyPr/>
        <a:lstStyle/>
        <a:p>
          <a:endParaRPr lang="en-CA"/>
        </a:p>
      </dgm:t>
    </dgm:pt>
    <dgm:pt modelId="{963625E0-B188-41A4-B1B4-0F84BA2DECF0}" type="pres">
      <dgm:prSet presAssocID="{E7FD67E8-80FF-4D65-B32A-6556F98B8A23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7DFFDDE-44B8-45F0-8D92-BD7609A85359}" type="pres">
      <dgm:prSet presAssocID="{E7FD67E8-80FF-4D65-B32A-6556F98B8A23}" presName="hierChild4" presStyleCnt="0"/>
      <dgm:spPr/>
    </dgm:pt>
    <dgm:pt modelId="{1DF13A02-8261-4EB1-B749-F78EF753545C}" type="pres">
      <dgm:prSet presAssocID="{3D3FE6AC-5464-45D4-8E8C-700947465211}" presName="Name23" presStyleLbl="parChTrans1D4" presStyleIdx="0" presStyleCnt="6"/>
      <dgm:spPr/>
      <dgm:t>
        <a:bodyPr/>
        <a:lstStyle/>
        <a:p>
          <a:endParaRPr lang="en-CA"/>
        </a:p>
      </dgm:t>
    </dgm:pt>
    <dgm:pt modelId="{164DEBFE-1949-468B-A86B-46457D8A45EB}" type="pres">
      <dgm:prSet presAssocID="{24E39673-B92D-4356-A210-B0C3F2981A91}" presName="hierRoot4" presStyleCnt="0"/>
      <dgm:spPr/>
    </dgm:pt>
    <dgm:pt modelId="{399B5600-4BB3-4959-A5DB-C775A62D5556}" type="pres">
      <dgm:prSet presAssocID="{24E39673-B92D-4356-A210-B0C3F2981A91}" presName="composite4" presStyleCnt="0"/>
      <dgm:spPr/>
    </dgm:pt>
    <dgm:pt modelId="{C2FFCC38-32D8-4490-8150-6D3A54327230}" type="pres">
      <dgm:prSet presAssocID="{24E39673-B92D-4356-A210-B0C3F2981A91}" presName="background4" presStyleLbl="node4" presStyleIdx="0" presStyleCnt="6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CA"/>
        </a:p>
      </dgm:t>
    </dgm:pt>
    <dgm:pt modelId="{D3062A54-7382-4996-B249-7654476CD5D9}" type="pres">
      <dgm:prSet presAssocID="{24E39673-B92D-4356-A210-B0C3F2981A91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7A3425E-08BC-4ECF-8E56-451E003689E0}" type="pres">
      <dgm:prSet presAssocID="{24E39673-B92D-4356-A210-B0C3F2981A91}" presName="hierChild5" presStyleCnt="0"/>
      <dgm:spPr/>
    </dgm:pt>
    <dgm:pt modelId="{C42C26FC-27ED-417F-A0E4-E9854BA3E364}" type="pres">
      <dgm:prSet presAssocID="{BA443F13-6FC0-4BF3-BBCC-653CAE4ACFEA}" presName="Name23" presStyleLbl="parChTrans1D4" presStyleIdx="1" presStyleCnt="6"/>
      <dgm:spPr/>
      <dgm:t>
        <a:bodyPr/>
        <a:lstStyle/>
        <a:p>
          <a:endParaRPr lang="en-CA"/>
        </a:p>
      </dgm:t>
    </dgm:pt>
    <dgm:pt modelId="{0852FB54-FCA3-4573-AB5E-FA0BA89D8880}" type="pres">
      <dgm:prSet presAssocID="{6236D0EF-8B95-4321-848A-446FB8AD77EB}" presName="hierRoot4" presStyleCnt="0"/>
      <dgm:spPr/>
    </dgm:pt>
    <dgm:pt modelId="{A74C5C12-981A-491E-8CC7-68A1308F120B}" type="pres">
      <dgm:prSet presAssocID="{6236D0EF-8B95-4321-848A-446FB8AD77EB}" presName="composite4" presStyleCnt="0"/>
      <dgm:spPr/>
    </dgm:pt>
    <dgm:pt modelId="{E096F02C-424E-430B-8063-4ACE6BE500E7}" type="pres">
      <dgm:prSet presAssocID="{6236D0EF-8B95-4321-848A-446FB8AD77EB}" presName="background4" presStyleLbl="node4" presStyleIdx="1" presStyleCnt="6"/>
      <dgm:spPr/>
    </dgm:pt>
    <dgm:pt modelId="{F74818A2-CD4F-489B-8B7C-8563C4544C25}" type="pres">
      <dgm:prSet presAssocID="{6236D0EF-8B95-4321-848A-446FB8AD77EB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025FC6F-43F0-49B5-A44A-88B58B849582}" type="pres">
      <dgm:prSet presAssocID="{6236D0EF-8B95-4321-848A-446FB8AD77EB}" presName="hierChild5" presStyleCnt="0"/>
      <dgm:spPr/>
    </dgm:pt>
    <dgm:pt modelId="{227F5CF6-0C44-4AF5-A5EA-29D4124E1DC9}" type="pres">
      <dgm:prSet presAssocID="{F738A0B7-1E8F-4244-AB49-F9724BC1F42F}" presName="Name23" presStyleLbl="parChTrans1D4" presStyleIdx="2" presStyleCnt="6"/>
      <dgm:spPr/>
      <dgm:t>
        <a:bodyPr/>
        <a:lstStyle/>
        <a:p>
          <a:endParaRPr lang="en-CA"/>
        </a:p>
      </dgm:t>
    </dgm:pt>
    <dgm:pt modelId="{AD91AE09-9943-4DA6-AC0A-BC2581D0EA8B}" type="pres">
      <dgm:prSet presAssocID="{9C0B986D-E037-4D64-8D88-98AE0980F979}" presName="hierRoot4" presStyleCnt="0"/>
      <dgm:spPr/>
    </dgm:pt>
    <dgm:pt modelId="{D64BE639-EAD4-4B5A-9B4A-9A481F04362E}" type="pres">
      <dgm:prSet presAssocID="{9C0B986D-E037-4D64-8D88-98AE0980F979}" presName="composite4" presStyleCnt="0"/>
      <dgm:spPr/>
    </dgm:pt>
    <dgm:pt modelId="{DDAB1D95-A62D-4032-93D4-D2E9F37FDEE1}" type="pres">
      <dgm:prSet presAssocID="{9C0B986D-E037-4D64-8D88-98AE0980F979}" presName="background4" presStyleLbl="node4" presStyleIdx="2" presStyleCnt="6"/>
      <dgm:spPr/>
    </dgm:pt>
    <dgm:pt modelId="{8E655B7C-7DE0-4361-B394-F300C355D626}" type="pres">
      <dgm:prSet presAssocID="{9C0B986D-E037-4D64-8D88-98AE0980F979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EB98119-DFD0-4640-9B19-DF2E7E14516E}" type="pres">
      <dgm:prSet presAssocID="{9C0B986D-E037-4D64-8D88-98AE0980F979}" presName="hierChild5" presStyleCnt="0"/>
      <dgm:spPr/>
    </dgm:pt>
    <dgm:pt modelId="{7A65EFBC-8797-435B-B348-1CE49152A2DE}" type="pres">
      <dgm:prSet presAssocID="{496A8AD9-109C-4796-A5C0-57A5C2C1158E}" presName="Name23" presStyleLbl="parChTrans1D4" presStyleIdx="3" presStyleCnt="6"/>
      <dgm:spPr/>
      <dgm:t>
        <a:bodyPr/>
        <a:lstStyle/>
        <a:p>
          <a:endParaRPr lang="en-CA"/>
        </a:p>
      </dgm:t>
    </dgm:pt>
    <dgm:pt modelId="{F56707E9-C245-4D52-8B93-F5278E780F5B}" type="pres">
      <dgm:prSet presAssocID="{0D05A2B0-D9AC-48B4-82F5-1B49AD6EF994}" presName="hierRoot4" presStyleCnt="0"/>
      <dgm:spPr/>
    </dgm:pt>
    <dgm:pt modelId="{B3B4A940-DD74-4A16-A3B7-3EF2CC92D430}" type="pres">
      <dgm:prSet presAssocID="{0D05A2B0-D9AC-48B4-82F5-1B49AD6EF994}" presName="composite4" presStyleCnt="0"/>
      <dgm:spPr/>
    </dgm:pt>
    <dgm:pt modelId="{80EB641E-1443-4F26-85A2-0BFB35EB09DE}" type="pres">
      <dgm:prSet presAssocID="{0D05A2B0-D9AC-48B4-82F5-1B49AD6EF994}" presName="background4" presStyleLbl="node4" presStyleIdx="3" presStyleCnt="6"/>
      <dgm:spPr/>
    </dgm:pt>
    <dgm:pt modelId="{EB9BC7A1-54B0-4424-8347-48BB9828A174}" type="pres">
      <dgm:prSet presAssocID="{0D05A2B0-D9AC-48B4-82F5-1B49AD6EF994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DF7A691-8ABE-4900-8B84-C5CE72E953EC}" type="pres">
      <dgm:prSet presAssocID="{0D05A2B0-D9AC-48B4-82F5-1B49AD6EF994}" presName="hierChild5" presStyleCnt="0"/>
      <dgm:spPr/>
    </dgm:pt>
    <dgm:pt modelId="{ECBDBB7D-EAC2-4D70-8B50-DDF533BC2120}" type="pres">
      <dgm:prSet presAssocID="{4A4A5D4D-72E0-448A-B15F-1554138B24E0}" presName="Name17" presStyleLbl="parChTrans1D3" presStyleIdx="1" presStyleCnt="2"/>
      <dgm:spPr/>
      <dgm:t>
        <a:bodyPr/>
        <a:lstStyle/>
        <a:p>
          <a:endParaRPr lang="en-CA"/>
        </a:p>
      </dgm:t>
    </dgm:pt>
    <dgm:pt modelId="{E8AAAA6F-CB29-4156-80C8-52A4CD1A7F9C}" type="pres">
      <dgm:prSet presAssocID="{DE9F98C5-35AB-4FF8-8FE9-9282920DD267}" presName="hierRoot3" presStyleCnt="0"/>
      <dgm:spPr/>
    </dgm:pt>
    <dgm:pt modelId="{75A5BACC-85F7-44CE-AF3C-AE8545A9B34D}" type="pres">
      <dgm:prSet presAssocID="{DE9F98C5-35AB-4FF8-8FE9-9282920DD267}" presName="composite3" presStyleCnt="0"/>
      <dgm:spPr/>
    </dgm:pt>
    <dgm:pt modelId="{D430FF76-134E-4F09-A86A-658D16DB7ECF}" type="pres">
      <dgm:prSet presAssocID="{DE9F98C5-35AB-4FF8-8FE9-9282920DD267}" presName="background3" presStyleLbl="node3" presStyleIdx="1" presStyleCnt="2"/>
      <dgm:spPr/>
    </dgm:pt>
    <dgm:pt modelId="{BE1D369C-1235-4BDA-8C2A-D263AB7DAB79}" type="pres">
      <dgm:prSet presAssocID="{DE9F98C5-35AB-4FF8-8FE9-9282920DD26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3BC2159-1FD7-4361-AD4D-A23FBBCA42B2}" type="pres">
      <dgm:prSet presAssocID="{DE9F98C5-35AB-4FF8-8FE9-9282920DD267}" presName="hierChild4" presStyleCnt="0"/>
      <dgm:spPr/>
    </dgm:pt>
    <dgm:pt modelId="{EC084605-A865-4B62-9D0F-6D4CF7052EC9}" type="pres">
      <dgm:prSet presAssocID="{96821A6E-664D-4361-AF11-22C15451A265}" presName="Name23" presStyleLbl="parChTrans1D4" presStyleIdx="4" presStyleCnt="6"/>
      <dgm:spPr/>
      <dgm:t>
        <a:bodyPr/>
        <a:lstStyle/>
        <a:p>
          <a:endParaRPr lang="en-CA"/>
        </a:p>
      </dgm:t>
    </dgm:pt>
    <dgm:pt modelId="{E16ABFF3-3E36-443A-9523-35F1B306F0B4}" type="pres">
      <dgm:prSet presAssocID="{7B57842F-3A5B-47BB-AFE2-7148736E3090}" presName="hierRoot4" presStyleCnt="0"/>
      <dgm:spPr/>
    </dgm:pt>
    <dgm:pt modelId="{21372D10-8361-434C-9B48-A56A3778F1CB}" type="pres">
      <dgm:prSet presAssocID="{7B57842F-3A5B-47BB-AFE2-7148736E3090}" presName="composite4" presStyleCnt="0"/>
      <dgm:spPr/>
    </dgm:pt>
    <dgm:pt modelId="{89A4CB2A-9760-4558-B38C-1CB71D313EF4}" type="pres">
      <dgm:prSet presAssocID="{7B57842F-3A5B-47BB-AFE2-7148736E3090}" presName="background4" presStyleLbl="node4" presStyleIdx="4" presStyleCnt="6"/>
      <dgm:spPr/>
    </dgm:pt>
    <dgm:pt modelId="{FFDB1D57-B27A-4018-927E-238BEB4D3397}" type="pres">
      <dgm:prSet presAssocID="{7B57842F-3A5B-47BB-AFE2-7148736E3090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D7BFFA2-453C-4677-AC1C-F4F43161BE09}" type="pres">
      <dgm:prSet presAssocID="{7B57842F-3A5B-47BB-AFE2-7148736E3090}" presName="hierChild5" presStyleCnt="0"/>
      <dgm:spPr/>
    </dgm:pt>
    <dgm:pt modelId="{48696139-9EAE-4E25-9918-8DE4EFEA9338}" type="pres">
      <dgm:prSet presAssocID="{F8B227F5-1697-4A23-BE5F-1C81823E4705}" presName="Name23" presStyleLbl="parChTrans1D4" presStyleIdx="5" presStyleCnt="6"/>
      <dgm:spPr/>
      <dgm:t>
        <a:bodyPr/>
        <a:lstStyle/>
        <a:p>
          <a:endParaRPr lang="en-CA"/>
        </a:p>
      </dgm:t>
    </dgm:pt>
    <dgm:pt modelId="{F580CFE9-692D-458D-8439-E3D10D354695}" type="pres">
      <dgm:prSet presAssocID="{50FD448B-6225-4027-99EC-A1C6FFBFC741}" presName="hierRoot4" presStyleCnt="0"/>
      <dgm:spPr/>
    </dgm:pt>
    <dgm:pt modelId="{10B42837-FFF1-4AFF-8880-31D1DE6049DD}" type="pres">
      <dgm:prSet presAssocID="{50FD448B-6225-4027-99EC-A1C6FFBFC741}" presName="composite4" presStyleCnt="0"/>
      <dgm:spPr/>
    </dgm:pt>
    <dgm:pt modelId="{80F69ECC-982A-4932-B6A1-DCA7B1F49A55}" type="pres">
      <dgm:prSet presAssocID="{50FD448B-6225-4027-99EC-A1C6FFBFC741}" presName="background4" presStyleLbl="node4" presStyleIdx="5" presStyleCnt="6"/>
      <dgm:spPr/>
    </dgm:pt>
    <dgm:pt modelId="{5C72C93A-07CA-4C56-8CB6-A47F86E88F74}" type="pres">
      <dgm:prSet presAssocID="{50FD448B-6225-4027-99EC-A1C6FFBFC741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9A561A1-E9E3-4C0A-8CBB-4F69A83B9C18}" type="pres">
      <dgm:prSet presAssocID="{50FD448B-6225-4027-99EC-A1C6FFBFC741}" presName="hierChild5" presStyleCnt="0"/>
      <dgm:spPr/>
    </dgm:pt>
    <dgm:pt modelId="{6B7D889A-2EB7-478B-8506-D34A7429A924}" type="pres">
      <dgm:prSet presAssocID="{234DC13B-3BE8-49BA-B5C1-DB6CB14AB552}" presName="Name10" presStyleLbl="parChTrans1D2" presStyleIdx="1" presStyleCnt="2"/>
      <dgm:spPr/>
      <dgm:t>
        <a:bodyPr/>
        <a:lstStyle/>
        <a:p>
          <a:endParaRPr lang="en-CA"/>
        </a:p>
      </dgm:t>
    </dgm:pt>
    <dgm:pt modelId="{CCC5BE8D-2034-4B42-A5FD-70AD1BBF167A}" type="pres">
      <dgm:prSet presAssocID="{616F33D6-7A7C-487D-BC2D-028EAD8E883B}" presName="hierRoot2" presStyleCnt="0"/>
      <dgm:spPr/>
    </dgm:pt>
    <dgm:pt modelId="{494AE830-7C4D-4F68-95EE-74C09C1BC080}" type="pres">
      <dgm:prSet presAssocID="{616F33D6-7A7C-487D-BC2D-028EAD8E883B}" presName="composite2" presStyleCnt="0"/>
      <dgm:spPr/>
    </dgm:pt>
    <dgm:pt modelId="{C74F2769-D96D-4DC4-99D8-486E29B16175}" type="pres">
      <dgm:prSet presAssocID="{616F33D6-7A7C-487D-BC2D-028EAD8E883B}" presName="background2" presStyleLbl="node2" presStyleIdx="1" presStyleCnt="2"/>
      <dgm:spPr/>
    </dgm:pt>
    <dgm:pt modelId="{9A8C6A04-DDD4-4A91-ABDD-D9B8727E4F10}" type="pres">
      <dgm:prSet presAssocID="{616F33D6-7A7C-487D-BC2D-028EAD8E883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67F7896-46ED-41B9-A24F-E48E71A329B0}" type="pres">
      <dgm:prSet presAssocID="{616F33D6-7A7C-487D-BC2D-028EAD8E883B}" presName="hierChild3" presStyleCnt="0"/>
      <dgm:spPr/>
    </dgm:pt>
  </dgm:ptLst>
  <dgm:cxnLst>
    <dgm:cxn modelId="{8139AECF-8678-457F-BB03-095A3253E6AA}" srcId="{E7FD67E8-80FF-4D65-B32A-6556F98B8A23}" destId="{24E39673-B92D-4356-A210-B0C3F2981A91}" srcOrd="0" destOrd="0" parTransId="{3D3FE6AC-5464-45D4-8E8C-700947465211}" sibTransId="{32DB10ED-59DB-475A-9A46-E54DE1B4472A}"/>
    <dgm:cxn modelId="{D4DD4F72-393D-44A5-8644-2D299C8AB3D1}" type="presOf" srcId="{496A8AD9-109C-4796-A5C0-57A5C2C1158E}" destId="{7A65EFBC-8797-435B-B348-1CE49152A2DE}" srcOrd="0" destOrd="0" presId="urn:microsoft.com/office/officeart/2005/8/layout/hierarchy1"/>
    <dgm:cxn modelId="{B93C7774-E22F-4BFB-9ED7-4EA887CF60D3}" type="presOf" srcId="{C8D51F74-AD86-4559-AAE5-2103862CE6DE}" destId="{FF609C69-31E9-426A-A1C1-4313F4F4F1BD}" srcOrd="0" destOrd="0" presId="urn:microsoft.com/office/officeart/2005/8/layout/hierarchy1"/>
    <dgm:cxn modelId="{10082938-74FC-4467-838F-8F4C28943898}" srcId="{DE9F98C5-35AB-4FF8-8FE9-9282920DD267}" destId="{7B57842F-3A5B-47BB-AFE2-7148736E3090}" srcOrd="0" destOrd="0" parTransId="{96821A6E-664D-4361-AF11-22C15451A265}" sibTransId="{CF7C4A58-CE42-4891-B46A-52CA24F831DA}"/>
    <dgm:cxn modelId="{6D3C7419-26CD-482C-9A77-64B5A03CC779}" type="presOf" srcId="{96821A6E-664D-4361-AF11-22C15451A265}" destId="{EC084605-A865-4B62-9D0F-6D4CF7052EC9}" srcOrd="0" destOrd="0" presId="urn:microsoft.com/office/officeart/2005/8/layout/hierarchy1"/>
    <dgm:cxn modelId="{4EB47283-1F82-437B-91DF-85F6BA2186E1}" srcId="{E7FD67E8-80FF-4D65-B32A-6556F98B8A23}" destId="{0D05A2B0-D9AC-48B4-82F5-1B49AD6EF994}" srcOrd="3" destOrd="0" parTransId="{496A8AD9-109C-4796-A5C0-57A5C2C1158E}" sibTransId="{CF8D65BE-DB78-44D8-828E-B9C43BC5E872}"/>
    <dgm:cxn modelId="{794531F6-3851-494C-A8DE-8437118B584B}" type="presOf" srcId="{62870701-68CE-4A11-B99D-C42C0D0914E3}" destId="{8DA6094B-17FD-410B-9D7E-2F5CEF1BE8D4}" srcOrd="0" destOrd="0" presId="urn:microsoft.com/office/officeart/2005/8/layout/hierarchy1"/>
    <dgm:cxn modelId="{A83C805D-CB78-4F1C-BE71-FEC78B39A80A}" srcId="{C8D51F74-AD86-4559-AAE5-2103862CE6DE}" destId="{E7FD67E8-80FF-4D65-B32A-6556F98B8A23}" srcOrd="0" destOrd="0" parTransId="{242C16EB-00BE-404E-B08D-C0260AF0BAFF}" sibTransId="{47BDE71E-C07A-4651-89EB-285FD9E05411}"/>
    <dgm:cxn modelId="{922B3083-B855-4682-8BE5-EAE146B6405E}" type="presOf" srcId="{3D3FE6AC-5464-45D4-8E8C-700947465211}" destId="{1DF13A02-8261-4EB1-B749-F78EF753545C}" srcOrd="0" destOrd="0" presId="urn:microsoft.com/office/officeart/2005/8/layout/hierarchy1"/>
    <dgm:cxn modelId="{89594E1E-507E-4654-B753-3F49A2EF35AF}" srcId="{C8D51F74-AD86-4559-AAE5-2103862CE6DE}" destId="{DE9F98C5-35AB-4FF8-8FE9-9282920DD267}" srcOrd="1" destOrd="0" parTransId="{4A4A5D4D-72E0-448A-B15F-1554138B24E0}" sibTransId="{A0A02A9D-913D-4AA2-990A-725197F78492}"/>
    <dgm:cxn modelId="{2EA1C0DC-5F14-493D-A654-ADF0A8E3533F}" type="presOf" srcId="{242C16EB-00BE-404E-B08D-C0260AF0BAFF}" destId="{F9958447-B681-427C-8FE1-552184DD9192}" srcOrd="0" destOrd="0" presId="urn:microsoft.com/office/officeart/2005/8/layout/hierarchy1"/>
    <dgm:cxn modelId="{D8AA8D2A-0979-4619-BF6F-1B7DF3BDAE53}" srcId="{E7FD67E8-80FF-4D65-B32A-6556F98B8A23}" destId="{9C0B986D-E037-4D64-8D88-98AE0980F979}" srcOrd="2" destOrd="0" parTransId="{F738A0B7-1E8F-4244-AB49-F9724BC1F42F}" sibTransId="{762AA789-206E-4222-9885-3777CD6EE43F}"/>
    <dgm:cxn modelId="{96AF49AC-23CE-40B3-82F7-11A246DB3B74}" srcId="{2C756268-D911-41CE-8A5D-0F0923C71FFF}" destId="{616F33D6-7A7C-487D-BC2D-028EAD8E883B}" srcOrd="1" destOrd="0" parTransId="{234DC13B-3BE8-49BA-B5C1-DB6CB14AB552}" sibTransId="{EC9FB652-939C-4E37-B60E-44A1906DCF9B}"/>
    <dgm:cxn modelId="{B1D6AD74-861C-4A9A-AF28-1EE8E1D25FCC}" type="presOf" srcId="{0D05A2B0-D9AC-48B4-82F5-1B49AD6EF994}" destId="{EB9BC7A1-54B0-4424-8347-48BB9828A174}" srcOrd="0" destOrd="0" presId="urn:microsoft.com/office/officeart/2005/8/layout/hierarchy1"/>
    <dgm:cxn modelId="{1AA4D446-8E3D-43FF-B854-40F640497A84}" type="presOf" srcId="{234DC13B-3BE8-49BA-B5C1-DB6CB14AB552}" destId="{6B7D889A-2EB7-478B-8506-D34A7429A924}" srcOrd="0" destOrd="0" presId="urn:microsoft.com/office/officeart/2005/8/layout/hierarchy1"/>
    <dgm:cxn modelId="{73177997-D760-4F7B-83F2-421FF388952B}" type="presOf" srcId="{2C756268-D911-41CE-8A5D-0F0923C71FFF}" destId="{4AD53BBB-7DE7-4463-9D35-76AF82132450}" srcOrd="0" destOrd="0" presId="urn:microsoft.com/office/officeart/2005/8/layout/hierarchy1"/>
    <dgm:cxn modelId="{876F3CD6-DF28-40F0-B5D5-8D78CE668ED8}" type="presOf" srcId="{6236D0EF-8B95-4321-848A-446FB8AD77EB}" destId="{F74818A2-CD4F-489B-8B7C-8563C4544C25}" srcOrd="0" destOrd="0" presId="urn:microsoft.com/office/officeart/2005/8/layout/hierarchy1"/>
    <dgm:cxn modelId="{CD2C3E27-6293-4FBA-B9A5-DEFB145D1DF2}" type="presOf" srcId="{F8B227F5-1697-4A23-BE5F-1C81823E4705}" destId="{48696139-9EAE-4E25-9918-8DE4EFEA9338}" srcOrd="0" destOrd="0" presId="urn:microsoft.com/office/officeart/2005/8/layout/hierarchy1"/>
    <dgm:cxn modelId="{FD9BBB7A-F4E2-4B6C-BE88-1EFCE9E7FCBA}" type="presOf" srcId="{7B57842F-3A5B-47BB-AFE2-7148736E3090}" destId="{FFDB1D57-B27A-4018-927E-238BEB4D3397}" srcOrd="0" destOrd="0" presId="urn:microsoft.com/office/officeart/2005/8/layout/hierarchy1"/>
    <dgm:cxn modelId="{CA0C5101-33CE-483F-A140-7868A354700C}" type="presOf" srcId="{50FD448B-6225-4027-99EC-A1C6FFBFC741}" destId="{5C72C93A-07CA-4C56-8CB6-A47F86E88F74}" srcOrd="0" destOrd="0" presId="urn:microsoft.com/office/officeart/2005/8/layout/hierarchy1"/>
    <dgm:cxn modelId="{379E729C-540F-44AD-B54B-85B06203EFA5}" type="presOf" srcId="{24E39673-B92D-4356-A210-B0C3F2981A91}" destId="{D3062A54-7382-4996-B249-7654476CD5D9}" srcOrd="0" destOrd="0" presId="urn:microsoft.com/office/officeart/2005/8/layout/hierarchy1"/>
    <dgm:cxn modelId="{95626F64-E61E-4491-B9D1-679C77D0DEC5}" srcId="{2C756268-D911-41CE-8A5D-0F0923C71FFF}" destId="{C8D51F74-AD86-4559-AAE5-2103862CE6DE}" srcOrd="0" destOrd="0" parTransId="{62870701-68CE-4A11-B99D-C42C0D0914E3}" sibTransId="{444A3DA3-9611-4536-A26F-45D93D5598D0}"/>
    <dgm:cxn modelId="{749B8ABF-EF0E-4DFE-804A-D9FE180BDF9A}" srcId="{6F6DA458-C747-4086-95F7-1A6F0A317C2D}" destId="{2C756268-D911-41CE-8A5D-0F0923C71FFF}" srcOrd="0" destOrd="0" parTransId="{EC23F4A1-405B-4B2D-B2F8-3C7ECEAD3BC8}" sibTransId="{8F2FA094-201E-4F06-B231-7B711505E564}"/>
    <dgm:cxn modelId="{55485C7E-7046-4DE0-849E-90D0784159FD}" srcId="{DE9F98C5-35AB-4FF8-8FE9-9282920DD267}" destId="{50FD448B-6225-4027-99EC-A1C6FFBFC741}" srcOrd="1" destOrd="0" parTransId="{F8B227F5-1697-4A23-BE5F-1C81823E4705}" sibTransId="{2EDCB722-C43E-47FF-BBA0-CD02226625A7}"/>
    <dgm:cxn modelId="{28156979-89BA-4681-B995-33EBE227D917}" type="presOf" srcId="{4A4A5D4D-72E0-448A-B15F-1554138B24E0}" destId="{ECBDBB7D-EAC2-4D70-8B50-DDF533BC2120}" srcOrd="0" destOrd="0" presId="urn:microsoft.com/office/officeart/2005/8/layout/hierarchy1"/>
    <dgm:cxn modelId="{CEE7AB21-4619-49C6-842C-DD643A5C5BD4}" type="presOf" srcId="{9C0B986D-E037-4D64-8D88-98AE0980F979}" destId="{8E655B7C-7DE0-4361-B394-F300C355D626}" srcOrd="0" destOrd="0" presId="urn:microsoft.com/office/officeart/2005/8/layout/hierarchy1"/>
    <dgm:cxn modelId="{47858EF6-5E36-4F67-B5D5-2FD66EF4C1F8}" type="presOf" srcId="{F738A0B7-1E8F-4244-AB49-F9724BC1F42F}" destId="{227F5CF6-0C44-4AF5-A5EA-29D4124E1DC9}" srcOrd="0" destOrd="0" presId="urn:microsoft.com/office/officeart/2005/8/layout/hierarchy1"/>
    <dgm:cxn modelId="{01621BF1-2E8B-4ECD-8504-77DFBB261E8D}" type="presOf" srcId="{6F6DA458-C747-4086-95F7-1A6F0A317C2D}" destId="{2BD6245A-6122-4E76-80C2-223D44E77689}" srcOrd="0" destOrd="0" presId="urn:microsoft.com/office/officeart/2005/8/layout/hierarchy1"/>
    <dgm:cxn modelId="{FE868B9A-1D81-4242-8C74-38B1E5A4B076}" type="presOf" srcId="{616F33D6-7A7C-487D-BC2D-028EAD8E883B}" destId="{9A8C6A04-DDD4-4A91-ABDD-D9B8727E4F10}" srcOrd="0" destOrd="0" presId="urn:microsoft.com/office/officeart/2005/8/layout/hierarchy1"/>
    <dgm:cxn modelId="{D8F12DC6-4DC3-4F69-B358-16B715A7F555}" type="presOf" srcId="{DE9F98C5-35AB-4FF8-8FE9-9282920DD267}" destId="{BE1D369C-1235-4BDA-8C2A-D263AB7DAB79}" srcOrd="0" destOrd="0" presId="urn:microsoft.com/office/officeart/2005/8/layout/hierarchy1"/>
    <dgm:cxn modelId="{8E60E519-92C4-4192-A7BB-F2366E4F1F87}" type="presOf" srcId="{E7FD67E8-80FF-4D65-B32A-6556F98B8A23}" destId="{963625E0-B188-41A4-B1B4-0F84BA2DECF0}" srcOrd="0" destOrd="0" presId="urn:microsoft.com/office/officeart/2005/8/layout/hierarchy1"/>
    <dgm:cxn modelId="{75D6E4FC-7646-4A1A-9F83-40C1355E4116}" srcId="{E7FD67E8-80FF-4D65-B32A-6556F98B8A23}" destId="{6236D0EF-8B95-4321-848A-446FB8AD77EB}" srcOrd="1" destOrd="0" parTransId="{BA443F13-6FC0-4BF3-BBCC-653CAE4ACFEA}" sibTransId="{D99AF720-E4E1-4513-97D9-9B23A3BDB226}"/>
    <dgm:cxn modelId="{4B8D97AB-58CD-40F1-B6B6-1036458EB2B8}" type="presOf" srcId="{BA443F13-6FC0-4BF3-BBCC-653CAE4ACFEA}" destId="{C42C26FC-27ED-417F-A0E4-E9854BA3E364}" srcOrd="0" destOrd="0" presId="urn:microsoft.com/office/officeart/2005/8/layout/hierarchy1"/>
    <dgm:cxn modelId="{E79D0995-A441-4045-A3F5-32148F6FAB55}" type="presParOf" srcId="{2BD6245A-6122-4E76-80C2-223D44E77689}" destId="{9FBE8B16-9F29-4F17-B384-B224584C8ACE}" srcOrd="0" destOrd="0" presId="urn:microsoft.com/office/officeart/2005/8/layout/hierarchy1"/>
    <dgm:cxn modelId="{2BC73CAD-3C97-42A9-99FD-505767E285A5}" type="presParOf" srcId="{9FBE8B16-9F29-4F17-B384-B224584C8ACE}" destId="{A277ED86-BB8B-49C8-AA3A-95DFAF2899C5}" srcOrd="0" destOrd="0" presId="urn:microsoft.com/office/officeart/2005/8/layout/hierarchy1"/>
    <dgm:cxn modelId="{967F9DEF-192A-476C-8939-A54FFAA2A3A0}" type="presParOf" srcId="{A277ED86-BB8B-49C8-AA3A-95DFAF2899C5}" destId="{6823FE47-AFF5-46B2-AA24-4C347BDA7728}" srcOrd="0" destOrd="0" presId="urn:microsoft.com/office/officeart/2005/8/layout/hierarchy1"/>
    <dgm:cxn modelId="{ACD9C2E7-1B1E-4C0D-AF15-FCDE4F67BC85}" type="presParOf" srcId="{A277ED86-BB8B-49C8-AA3A-95DFAF2899C5}" destId="{4AD53BBB-7DE7-4463-9D35-76AF82132450}" srcOrd="1" destOrd="0" presId="urn:microsoft.com/office/officeart/2005/8/layout/hierarchy1"/>
    <dgm:cxn modelId="{2DEE0529-2638-4141-9BEE-29333BC08328}" type="presParOf" srcId="{9FBE8B16-9F29-4F17-B384-B224584C8ACE}" destId="{AEEBF592-85A0-473D-957F-6490D7C99F4B}" srcOrd="1" destOrd="0" presId="urn:microsoft.com/office/officeart/2005/8/layout/hierarchy1"/>
    <dgm:cxn modelId="{F41CD1BD-BE1A-42B1-AB4C-075C8E9CC9C7}" type="presParOf" srcId="{AEEBF592-85A0-473D-957F-6490D7C99F4B}" destId="{8DA6094B-17FD-410B-9D7E-2F5CEF1BE8D4}" srcOrd="0" destOrd="0" presId="urn:microsoft.com/office/officeart/2005/8/layout/hierarchy1"/>
    <dgm:cxn modelId="{BDEB0C1F-6811-467E-A54F-15041D143F7F}" type="presParOf" srcId="{AEEBF592-85A0-473D-957F-6490D7C99F4B}" destId="{4038377C-2675-4217-B573-91DBCD2D200C}" srcOrd="1" destOrd="0" presId="urn:microsoft.com/office/officeart/2005/8/layout/hierarchy1"/>
    <dgm:cxn modelId="{331D4F9C-87D8-4E6F-885E-5BD02A23145E}" type="presParOf" srcId="{4038377C-2675-4217-B573-91DBCD2D200C}" destId="{7859CD8A-D08F-49A9-AD01-8E8696E38DC5}" srcOrd="0" destOrd="0" presId="urn:microsoft.com/office/officeart/2005/8/layout/hierarchy1"/>
    <dgm:cxn modelId="{7D0FF900-7DF5-4DD4-8E7D-48640AF38266}" type="presParOf" srcId="{7859CD8A-D08F-49A9-AD01-8E8696E38DC5}" destId="{EB922CC4-74BF-4167-A336-B2674DE171F3}" srcOrd="0" destOrd="0" presId="urn:microsoft.com/office/officeart/2005/8/layout/hierarchy1"/>
    <dgm:cxn modelId="{F05F1CB3-A2A2-4AC6-9236-3C012CD1B7D7}" type="presParOf" srcId="{7859CD8A-D08F-49A9-AD01-8E8696E38DC5}" destId="{FF609C69-31E9-426A-A1C1-4313F4F4F1BD}" srcOrd="1" destOrd="0" presId="urn:microsoft.com/office/officeart/2005/8/layout/hierarchy1"/>
    <dgm:cxn modelId="{5E76FD37-F131-4631-9176-9CF887A4D16A}" type="presParOf" srcId="{4038377C-2675-4217-B573-91DBCD2D200C}" destId="{BFB77CFA-BBA1-4F22-9C05-FBE61D2CF41C}" srcOrd="1" destOrd="0" presId="urn:microsoft.com/office/officeart/2005/8/layout/hierarchy1"/>
    <dgm:cxn modelId="{2700CC6F-6D1A-499B-BD9F-9D302FC2E66E}" type="presParOf" srcId="{BFB77CFA-BBA1-4F22-9C05-FBE61D2CF41C}" destId="{F9958447-B681-427C-8FE1-552184DD9192}" srcOrd="0" destOrd="0" presId="urn:microsoft.com/office/officeart/2005/8/layout/hierarchy1"/>
    <dgm:cxn modelId="{E3FE6AE9-B7AB-4BD3-966C-EED381FFDB70}" type="presParOf" srcId="{BFB77CFA-BBA1-4F22-9C05-FBE61D2CF41C}" destId="{DC4D3282-764B-4284-8FD3-725987475E8D}" srcOrd="1" destOrd="0" presId="urn:microsoft.com/office/officeart/2005/8/layout/hierarchy1"/>
    <dgm:cxn modelId="{EB227588-4239-4DD5-B09F-584D076F596A}" type="presParOf" srcId="{DC4D3282-764B-4284-8FD3-725987475E8D}" destId="{14CDD0D9-4E59-4339-884E-CE11A451C14E}" srcOrd="0" destOrd="0" presId="urn:microsoft.com/office/officeart/2005/8/layout/hierarchy1"/>
    <dgm:cxn modelId="{D6103262-D055-44B3-BD8E-434B4C72C2D5}" type="presParOf" srcId="{14CDD0D9-4E59-4339-884E-CE11A451C14E}" destId="{8C24453D-D6A8-47CE-B7E1-297985F32E61}" srcOrd="0" destOrd="0" presId="urn:microsoft.com/office/officeart/2005/8/layout/hierarchy1"/>
    <dgm:cxn modelId="{08CBC2EE-3DCC-43AC-B65D-01E013ADDA03}" type="presParOf" srcId="{14CDD0D9-4E59-4339-884E-CE11A451C14E}" destId="{963625E0-B188-41A4-B1B4-0F84BA2DECF0}" srcOrd="1" destOrd="0" presId="urn:microsoft.com/office/officeart/2005/8/layout/hierarchy1"/>
    <dgm:cxn modelId="{D3C2AD8B-5D1F-4511-8437-72EBBAC8FD4A}" type="presParOf" srcId="{DC4D3282-764B-4284-8FD3-725987475E8D}" destId="{A7DFFDDE-44B8-45F0-8D92-BD7609A85359}" srcOrd="1" destOrd="0" presId="urn:microsoft.com/office/officeart/2005/8/layout/hierarchy1"/>
    <dgm:cxn modelId="{FA4316FB-6B2C-4F77-AD52-5A58F7954B27}" type="presParOf" srcId="{A7DFFDDE-44B8-45F0-8D92-BD7609A85359}" destId="{1DF13A02-8261-4EB1-B749-F78EF753545C}" srcOrd="0" destOrd="0" presId="urn:microsoft.com/office/officeart/2005/8/layout/hierarchy1"/>
    <dgm:cxn modelId="{4915250E-8186-4775-A77A-174D7A095E1F}" type="presParOf" srcId="{A7DFFDDE-44B8-45F0-8D92-BD7609A85359}" destId="{164DEBFE-1949-468B-A86B-46457D8A45EB}" srcOrd="1" destOrd="0" presId="urn:microsoft.com/office/officeart/2005/8/layout/hierarchy1"/>
    <dgm:cxn modelId="{F6F4352D-C309-4939-B674-71A07C08C937}" type="presParOf" srcId="{164DEBFE-1949-468B-A86B-46457D8A45EB}" destId="{399B5600-4BB3-4959-A5DB-C775A62D5556}" srcOrd="0" destOrd="0" presId="urn:microsoft.com/office/officeart/2005/8/layout/hierarchy1"/>
    <dgm:cxn modelId="{AF0D1346-5E6F-41BF-97E9-E51502D279D1}" type="presParOf" srcId="{399B5600-4BB3-4959-A5DB-C775A62D5556}" destId="{C2FFCC38-32D8-4490-8150-6D3A54327230}" srcOrd="0" destOrd="0" presId="urn:microsoft.com/office/officeart/2005/8/layout/hierarchy1"/>
    <dgm:cxn modelId="{60C571DB-8A27-41FB-BB6C-C388F5FF8BF5}" type="presParOf" srcId="{399B5600-4BB3-4959-A5DB-C775A62D5556}" destId="{D3062A54-7382-4996-B249-7654476CD5D9}" srcOrd="1" destOrd="0" presId="urn:microsoft.com/office/officeart/2005/8/layout/hierarchy1"/>
    <dgm:cxn modelId="{F7702127-635C-40E1-AA10-22DB059D9F0C}" type="presParOf" srcId="{164DEBFE-1949-468B-A86B-46457D8A45EB}" destId="{77A3425E-08BC-4ECF-8E56-451E003689E0}" srcOrd="1" destOrd="0" presId="urn:microsoft.com/office/officeart/2005/8/layout/hierarchy1"/>
    <dgm:cxn modelId="{428D0B21-6A1E-4213-B79F-F318899A6326}" type="presParOf" srcId="{A7DFFDDE-44B8-45F0-8D92-BD7609A85359}" destId="{C42C26FC-27ED-417F-A0E4-E9854BA3E364}" srcOrd="2" destOrd="0" presId="urn:microsoft.com/office/officeart/2005/8/layout/hierarchy1"/>
    <dgm:cxn modelId="{630770D5-9918-4249-B98F-350BA7F81D8A}" type="presParOf" srcId="{A7DFFDDE-44B8-45F0-8D92-BD7609A85359}" destId="{0852FB54-FCA3-4573-AB5E-FA0BA89D8880}" srcOrd="3" destOrd="0" presId="urn:microsoft.com/office/officeart/2005/8/layout/hierarchy1"/>
    <dgm:cxn modelId="{A6994F83-8A40-4BCA-8F08-1BE6B33C30B5}" type="presParOf" srcId="{0852FB54-FCA3-4573-AB5E-FA0BA89D8880}" destId="{A74C5C12-981A-491E-8CC7-68A1308F120B}" srcOrd="0" destOrd="0" presId="urn:microsoft.com/office/officeart/2005/8/layout/hierarchy1"/>
    <dgm:cxn modelId="{0E30D020-6D58-4654-AF18-E34620B2B9DA}" type="presParOf" srcId="{A74C5C12-981A-491E-8CC7-68A1308F120B}" destId="{E096F02C-424E-430B-8063-4ACE6BE500E7}" srcOrd="0" destOrd="0" presId="urn:microsoft.com/office/officeart/2005/8/layout/hierarchy1"/>
    <dgm:cxn modelId="{64AC0025-2458-4A97-97F5-1787C7BF2B62}" type="presParOf" srcId="{A74C5C12-981A-491E-8CC7-68A1308F120B}" destId="{F74818A2-CD4F-489B-8B7C-8563C4544C25}" srcOrd="1" destOrd="0" presId="urn:microsoft.com/office/officeart/2005/8/layout/hierarchy1"/>
    <dgm:cxn modelId="{8FB8B3A6-6555-412D-94F4-8C560051B633}" type="presParOf" srcId="{0852FB54-FCA3-4573-AB5E-FA0BA89D8880}" destId="{F025FC6F-43F0-49B5-A44A-88B58B849582}" srcOrd="1" destOrd="0" presId="urn:microsoft.com/office/officeart/2005/8/layout/hierarchy1"/>
    <dgm:cxn modelId="{4414C5F8-9925-4E74-80F1-4880E6A1C69B}" type="presParOf" srcId="{A7DFFDDE-44B8-45F0-8D92-BD7609A85359}" destId="{227F5CF6-0C44-4AF5-A5EA-29D4124E1DC9}" srcOrd="4" destOrd="0" presId="urn:microsoft.com/office/officeart/2005/8/layout/hierarchy1"/>
    <dgm:cxn modelId="{E6B1C820-5347-4E92-B7AE-BC047BCC38BA}" type="presParOf" srcId="{A7DFFDDE-44B8-45F0-8D92-BD7609A85359}" destId="{AD91AE09-9943-4DA6-AC0A-BC2581D0EA8B}" srcOrd="5" destOrd="0" presId="urn:microsoft.com/office/officeart/2005/8/layout/hierarchy1"/>
    <dgm:cxn modelId="{3FDA7A45-0ACD-4E11-9529-DA7F0F8BBE67}" type="presParOf" srcId="{AD91AE09-9943-4DA6-AC0A-BC2581D0EA8B}" destId="{D64BE639-EAD4-4B5A-9B4A-9A481F04362E}" srcOrd="0" destOrd="0" presId="urn:microsoft.com/office/officeart/2005/8/layout/hierarchy1"/>
    <dgm:cxn modelId="{1A8E5A3F-70DE-4577-B90E-63C4AAA073BF}" type="presParOf" srcId="{D64BE639-EAD4-4B5A-9B4A-9A481F04362E}" destId="{DDAB1D95-A62D-4032-93D4-D2E9F37FDEE1}" srcOrd="0" destOrd="0" presId="urn:microsoft.com/office/officeart/2005/8/layout/hierarchy1"/>
    <dgm:cxn modelId="{A755B811-A6B0-4C0F-B68E-EB3898AF75B6}" type="presParOf" srcId="{D64BE639-EAD4-4B5A-9B4A-9A481F04362E}" destId="{8E655B7C-7DE0-4361-B394-F300C355D626}" srcOrd="1" destOrd="0" presId="urn:microsoft.com/office/officeart/2005/8/layout/hierarchy1"/>
    <dgm:cxn modelId="{7F53E7C8-79A1-44C7-A2BE-2EFE676FF5C3}" type="presParOf" srcId="{AD91AE09-9943-4DA6-AC0A-BC2581D0EA8B}" destId="{FEB98119-DFD0-4640-9B19-DF2E7E14516E}" srcOrd="1" destOrd="0" presId="urn:microsoft.com/office/officeart/2005/8/layout/hierarchy1"/>
    <dgm:cxn modelId="{75FA7F73-AF07-4B97-BE1D-4D8EB136A849}" type="presParOf" srcId="{A7DFFDDE-44B8-45F0-8D92-BD7609A85359}" destId="{7A65EFBC-8797-435B-B348-1CE49152A2DE}" srcOrd="6" destOrd="0" presId="urn:microsoft.com/office/officeart/2005/8/layout/hierarchy1"/>
    <dgm:cxn modelId="{23DFC7B7-2F90-45F9-8313-5FED127594D4}" type="presParOf" srcId="{A7DFFDDE-44B8-45F0-8D92-BD7609A85359}" destId="{F56707E9-C245-4D52-8B93-F5278E780F5B}" srcOrd="7" destOrd="0" presId="urn:microsoft.com/office/officeart/2005/8/layout/hierarchy1"/>
    <dgm:cxn modelId="{61D6E72F-87A6-4469-81B7-81ED619B8D9D}" type="presParOf" srcId="{F56707E9-C245-4D52-8B93-F5278E780F5B}" destId="{B3B4A940-DD74-4A16-A3B7-3EF2CC92D430}" srcOrd="0" destOrd="0" presId="urn:microsoft.com/office/officeart/2005/8/layout/hierarchy1"/>
    <dgm:cxn modelId="{053EAC1D-C8B1-4C40-BBCC-66A741CF3C13}" type="presParOf" srcId="{B3B4A940-DD74-4A16-A3B7-3EF2CC92D430}" destId="{80EB641E-1443-4F26-85A2-0BFB35EB09DE}" srcOrd="0" destOrd="0" presId="urn:microsoft.com/office/officeart/2005/8/layout/hierarchy1"/>
    <dgm:cxn modelId="{B27F6ED8-8290-49EF-9A3C-2090DD22A910}" type="presParOf" srcId="{B3B4A940-DD74-4A16-A3B7-3EF2CC92D430}" destId="{EB9BC7A1-54B0-4424-8347-48BB9828A174}" srcOrd="1" destOrd="0" presId="urn:microsoft.com/office/officeart/2005/8/layout/hierarchy1"/>
    <dgm:cxn modelId="{2D91711D-E822-4296-8B8D-3231ABB6D3D4}" type="presParOf" srcId="{F56707E9-C245-4D52-8B93-F5278E780F5B}" destId="{BDF7A691-8ABE-4900-8B84-C5CE72E953EC}" srcOrd="1" destOrd="0" presId="urn:microsoft.com/office/officeart/2005/8/layout/hierarchy1"/>
    <dgm:cxn modelId="{83EE7EAF-19A4-4E6A-AC6C-24E44EB26EF9}" type="presParOf" srcId="{BFB77CFA-BBA1-4F22-9C05-FBE61D2CF41C}" destId="{ECBDBB7D-EAC2-4D70-8B50-DDF533BC2120}" srcOrd="2" destOrd="0" presId="urn:microsoft.com/office/officeart/2005/8/layout/hierarchy1"/>
    <dgm:cxn modelId="{7A2B890C-061F-47E1-A217-41FE8CB8EB6A}" type="presParOf" srcId="{BFB77CFA-BBA1-4F22-9C05-FBE61D2CF41C}" destId="{E8AAAA6F-CB29-4156-80C8-52A4CD1A7F9C}" srcOrd="3" destOrd="0" presId="urn:microsoft.com/office/officeart/2005/8/layout/hierarchy1"/>
    <dgm:cxn modelId="{1A2C3CB8-44D9-4A16-9331-10A41076A118}" type="presParOf" srcId="{E8AAAA6F-CB29-4156-80C8-52A4CD1A7F9C}" destId="{75A5BACC-85F7-44CE-AF3C-AE8545A9B34D}" srcOrd="0" destOrd="0" presId="urn:microsoft.com/office/officeart/2005/8/layout/hierarchy1"/>
    <dgm:cxn modelId="{DB733D4A-B440-4BBD-9FE1-61B125696E3B}" type="presParOf" srcId="{75A5BACC-85F7-44CE-AF3C-AE8545A9B34D}" destId="{D430FF76-134E-4F09-A86A-658D16DB7ECF}" srcOrd="0" destOrd="0" presId="urn:microsoft.com/office/officeart/2005/8/layout/hierarchy1"/>
    <dgm:cxn modelId="{70D98E03-B976-4399-9409-A197E7917515}" type="presParOf" srcId="{75A5BACC-85F7-44CE-AF3C-AE8545A9B34D}" destId="{BE1D369C-1235-4BDA-8C2A-D263AB7DAB79}" srcOrd="1" destOrd="0" presId="urn:microsoft.com/office/officeart/2005/8/layout/hierarchy1"/>
    <dgm:cxn modelId="{43977184-61BF-4C32-816E-81432502C77C}" type="presParOf" srcId="{E8AAAA6F-CB29-4156-80C8-52A4CD1A7F9C}" destId="{F3BC2159-1FD7-4361-AD4D-A23FBBCA42B2}" srcOrd="1" destOrd="0" presId="urn:microsoft.com/office/officeart/2005/8/layout/hierarchy1"/>
    <dgm:cxn modelId="{3DA98003-8D5A-4720-8219-E0C4FD726E34}" type="presParOf" srcId="{F3BC2159-1FD7-4361-AD4D-A23FBBCA42B2}" destId="{EC084605-A865-4B62-9D0F-6D4CF7052EC9}" srcOrd="0" destOrd="0" presId="urn:microsoft.com/office/officeart/2005/8/layout/hierarchy1"/>
    <dgm:cxn modelId="{D6D99F9F-28BA-46E5-AAFE-6DBD127BA97A}" type="presParOf" srcId="{F3BC2159-1FD7-4361-AD4D-A23FBBCA42B2}" destId="{E16ABFF3-3E36-443A-9523-35F1B306F0B4}" srcOrd="1" destOrd="0" presId="urn:microsoft.com/office/officeart/2005/8/layout/hierarchy1"/>
    <dgm:cxn modelId="{4B15FC0D-CB96-439C-AF13-E4B573B949B3}" type="presParOf" srcId="{E16ABFF3-3E36-443A-9523-35F1B306F0B4}" destId="{21372D10-8361-434C-9B48-A56A3778F1CB}" srcOrd="0" destOrd="0" presId="urn:microsoft.com/office/officeart/2005/8/layout/hierarchy1"/>
    <dgm:cxn modelId="{E1E92F42-2144-44AE-8A91-7AA12B543915}" type="presParOf" srcId="{21372D10-8361-434C-9B48-A56A3778F1CB}" destId="{89A4CB2A-9760-4558-B38C-1CB71D313EF4}" srcOrd="0" destOrd="0" presId="urn:microsoft.com/office/officeart/2005/8/layout/hierarchy1"/>
    <dgm:cxn modelId="{46EA15BB-BF9E-4515-9252-A711CBB8950B}" type="presParOf" srcId="{21372D10-8361-434C-9B48-A56A3778F1CB}" destId="{FFDB1D57-B27A-4018-927E-238BEB4D3397}" srcOrd="1" destOrd="0" presId="urn:microsoft.com/office/officeart/2005/8/layout/hierarchy1"/>
    <dgm:cxn modelId="{7A1A00C2-7607-4010-817C-94B65FEA879E}" type="presParOf" srcId="{E16ABFF3-3E36-443A-9523-35F1B306F0B4}" destId="{4D7BFFA2-453C-4677-AC1C-F4F43161BE09}" srcOrd="1" destOrd="0" presId="urn:microsoft.com/office/officeart/2005/8/layout/hierarchy1"/>
    <dgm:cxn modelId="{E66A2113-3221-4DAD-91D3-38AACDB5889F}" type="presParOf" srcId="{F3BC2159-1FD7-4361-AD4D-A23FBBCA42B2}" destId="{48696139-9EAE-4E25-9918-8DE4EFEA9338}" srcOrd="2" destOrd="0" presId="urn:microsoft.com/office/officeart/2005/8/layout/hierarchy1"/>
    <dgm:cxn modelId="{36AD08F1-8738-4B59-8042-E3ADCA42EEA7}" type="presParOf" srcId="{F3BC2159-1FD7-4361-AD4D-A23FBBCA42B2}" destId="{F580CFE9-692D-458D-8439-E3D10D354695}" srcOrd="3" destOrd="0" presId="urn:microsoft.com/office/officeart/2005/8/layout/hierarchy1"/>
    <dgm:cxn modelId="{F1C3E84F-8793-449A-A25F-47E1650E5698}" type="presParOf" srcId="{F580CFE9-692D-458D-8439-E3D10D354695}" destId="{10B42837-FFF1-4AFF-8880-31D1DE6049DD}" srcOrd="0" destOrd="0" presId="urn:microsoft.com/office/officeart/2005/8/layout/hierarchy1"/>
    <dgm:cxn modelId="{B9661631-EE54-4619-A38C-1AD7881C83A7}" type="presParOf" srcId="{10B42837-FFF1-4AFF-8880-31D1DE6049DD}" destId="{80F69ECC-982A-4932-B6A1-DCA7B1F49A55}" srcOrd="0" destOrd="0" presId="urn:microsoft.com/office/officeart/2005/8/layout/hierarchy1"/>
    <dgm:cxn modelId="{A8B4CFE4-3CEE-448B-8BD5-175F645EF723}" type="presParOf" srcId="{10B42837-FFF1-4AFF-8880-31D1DE6049DD}" destId="{5C72C93A-07CA-4C56-8CB6-A47F86E88F74}" srcOrd="1" destOrd="0" presId="urn:microsoft.com/office/officeart/2005/8/layout/hierarchy1"/>
    <dgm:cxn modelId="{5B71225B-19AD-4058-98CF-AB80282BB1A4}" type="presParOf" srcId="{F580CFE9-692D-458D-8439-E3D10D354695}" destId="{89A561A1-E9E3-4C0A-8CBB-4F69A83B9C18}" srcOrd="1" destOrd="0" presId="urn:microsoft.com/office/officeart/2005/8/layout/hierarchy1"/>
    <dgm:cxn modelId="{10BD8274-B109-46F0-BDC8-B74D50B03C35}" type="presParOf" srcId="{AEEBF592-85A0-473D-957F-6490D7C99F4B}" destId="{6B7D889A-2EB7-478B-8506-D34A7429A924}" srcOrd="2" destOrd="0" presId="urn:microsoft.com/office/officeart/2005/8/layout/hierarchy1"/>
    <dgm:cxn modelId="{53069C32-88F4-47A0-B045-846E4DA3EDF4}" type="presParOf" srcId="{AEEBF592-85A0-473D-957F-6490D7C99F4B}" destId="{CCC5BE8D-2034-4B42-A5FD-70AD1BBF167A}" srcOrd="3" destOrd="0" presId="urn:microsoft.com/office/officeart/2005/8/layout/hierarchy1"/>
    <dgm:cxn modelId="{ED1111FC-F885-4195-9C6B-8219EB31085D}" type="presParOf" srcId="{CCC5BE8D-2034-4B42-A5FD-70AD1BBF167A}" destId="{494AE830-7C4D-4F68-95EE-74C09C1BC080}" srcOrd="0" destOrd="0" presId="urn:microsoft.com/office/officeart/2005/8/layout/hierarchy1"/>
    <dgm:cxn modelId="{8EC1D2CC-F1E8-4DA6-981C-D7A0487E968F}" type="presParOf" srcId="{494AE830-7C4D-4F68-95EE-74C09C1BC080}" destId="{C74F2769-D96D-4DC4-99D8-486E29B16175}" srcOrd="0" destOrd="0" presId="urn:microsoft.com/office/officeart/2005/8/layout/hierarchy1"/>
    <dgm:cxn modelId="{5F1E95C4-F3AF-4AB9-AEC5-4F09D7D65507}" type="presParOf" srcId="{494AE830-7C4D-4F68-95EE-74C09C1BC080}" destId="{9A8C6A04-DDD4-4A91-ABDD-D9B8727E4F10}" srcOrd="1" destOrd="0" presId="urn:microsoft.com/office/officeart/2005/8/layout/hierarchy1"/>
    <dgm:cxn modelId="{5ECA56DE-82D1-4986-846D-974009185F13}" type="presParOf" srcId="{CCC5BE8D-2034-4B42-A5FD-70AD1BBF167A}" destId="{267F7896-46ED-41B9-A24F-E48E71A329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DA458-C747-4086-95F7-1A6F0A317C2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C756268-D911-41CE-8A5D-0F0923C71FFF}">
      <dgm:prSet phldrT="[Text]"/>
      <dgm:spPr/>
      <dgm:t>
        <a:bodyPr/>
        <a:lstStyle/>
        <a:p>
          <a:r>
            <a:rPr lang="en-CA" dirty="0" smtClean="0"/>
            <a:t>Lung Cancer</a:t>
          </a:r>
          <a:endParaRPr lang="en-CA" dirty="0"/>
        </a:p>
      </dgm:t>
    </dgm:pt>
    <dgm:pt modelId="{EC23F4A1-405B-4B2D-B2F8-3C7ECEAD3BC8}" type="parTrans" cxnId="{749B8ABF-EF0E-4DFE-804A-D9FE180BDF9A}">
      <dgm:prSet/>
      <dgm:spPr/>
      <dgm:t>
        <a:bodyPr/>
        <a:lstStyle/>
        <a:p>
          <a:endParaRPr lang="en-CA"/>
        </a:p>
      </dgm:t>
    </dgm:pt>
    <dgm:pt modelId="{8F2FA094-201E-4F06-B231-7B711505E564}" type="sibTrans" cxnId="{749B8ABF-EF0E-4DFE-804A-D9FE180BDF9A}">
      <dgm:prSet/>
      <dgm:spPr/>
      <dgm:t>
        <a:bodyPr/>
        <a:lstStyle/>
        <a:p>
          <a:endParaRPr lang="en-CA"/>
        </a:p>
      </dgm:t>
    </dgm:pt>
    <dgm:pt modelId="{C8D51F74-AD86-4559-AAE5-2103862CE6DE}">
      <dgm:prSet phldrT="[Text]"/>
      <dgm:spPr/>
      <dgm:t>
        <a:bodyPr/>
        <a:lstStyle/>
        <a:p>
          <a:r>
            <a:rPr lang="en-CA" dirty="0" smtClean="0"/>
            <a:t>NSCLC</a:t>
          </a:r>
          <a:endParaRPr lang="en-CA" dirty="0"/>
        </a:p>
      </dgm:t>
    </dgm:pt>
    <dgm:pt modelId="{62870701-68CE-4A11-B99D-C42C0D0914E3}" type="parTrans" cxnId="{95626F64-E61E-4491-B9D1-679C77D0DEC5}">
      <dgm:prSet/>
      <dgm:spPr/>
      <dgm:t>
        <a:bodyPr/>
        <a:lstStyle/>
        <a:p>
          <a:endParaRPr lang="en-CA"/>
        </a:p>
      </dgm:t>
    </dgm:pt>
    <dgm:pt modelId="{444A3DA3-9611-4536-A26F-45D93D5598D0}" type="sibTrans" cxnId="{95626F64-E61E-4491-B9D1-679C77D0DEC5}">
      <dgm:prSet/>
      <dgm:spPr/>
      <dgm:t>
        <a:bodyPr/>
        <a:lstStyle/>
        <a:p>
          <a:endParaRPr lang="en-CA"/>
        </a:p>
      </dgm:t>
    </dgm:pt>
    <dgm:pt modelId="{E7FD67E8-80FF-4D65-B32A-6556F98B8A23}">
      <dgm:prSet phldrT="[Text]"/>
      <dgm:spPr/>
      <dgm:t>
        <a:bodyPr/>
        <a:lstStyle/>
        <a:p>
          <a:r>
            <a:rPr lang="en-CA" dirty="0" smtClean="0"/>
            <a:t>Adenocarcinoma</a:t>
          </a:r>
          <a:endParaRPr lang="en-CA" dirty="0"/>
        </a:p>
      </dgm:t>
    </dgm:pt>
    <dgm:pt modelId="{242C16EB-00BE-404E-B08D-C0260AF0BAFF}" type="parTrans" cxnId="{A83C805D-CB78-4F1C-BE71-FEC78B39A80A}">
      <dgm:prSet/>
      <dgm:spPr/>
      <dgm:t>
        <a:bodyPr/>
        <a:lstStyle/>
        <a:p>
          <a:endParaRPr lang="en-CA"/>
        </a:p>
      </dgm:t>
    </dgm:pt>
    <dgm:pt modelId="{47BDE71E-C07A-4651-89EB-285FD9E05411}" type="sibTrans" cxnId="{A83C805D-CB78-4F1C-BE71-FEC78B39A80A}">
      <dgm:prSet/>
      <dgm:spPr/>
      <dgm:t>
        <a:bodyPr/>
        <a:lstStyle/>
        <a:p>
          <a:endParaRPr lang="en-CA"/>
        </a:p>
      </dgm:t>
    </dgm:pt>
    <dgm:pt modelId="{DE9F98C5-35AB-4FF8-8FE9-9282920DD267}">
      <dgm:prSet phldrT="[Text]"/>
      <dgm:spPr/>
      <dgm:t>
        <a:bodyPr/>
        <a:lstStyle/>
        <a:p>
          <a:r>
            <a:rPr lang="en-CA" dirty="0" smtClean="0"/>
            <a:t>Squamous Cell Cancer</a:t>
          </a:r>
          <a:endParaRPr lang="en-CA" dirty="0"/>
        </a:p>
      </dgm:t>
    </dgm:pt>
    <dgm:pt modelId="{4A4A5D4D-72E0-448A-B15F-1554138B24E0}" type="parTrans" cxnId="{89594E1E-507E-4654-B753-3F49A2EF35AF}">
      <dgm:prSet/>
      <dgm:spPr/>
      <dgm:t>
        <a:bodyPr/>
        <a:lstStyle/>
        <a:p>
          <a:endParaRPr lang="en-CA"/>
        </a:p>
      </dgm:t>
    </dgm:pt>
    <dgm:pt modelId="{A0A02A9D-913D-4AA2-990A-725197F78492}" type="sibTrans" cxnId="{89594E1E-507E-4654-B753-3F49A2EF35AF}">
      <dgm:prSet/>
      <dgm:spPr/>
      <dgm:t>
        <a:bodyPr/>
        <a:lstStyle/>
        <a:p>
          <a:endParaRPr lang="en-CA"/>
        </a:p>
      </dgm:t>
    </dgm:pt>
    <dgm:pt modelId="{616F33D6-7A7C-487D-BC2D-028EAD8E883B}">
      <dgm:prSet phldrT="[Text]"/>
      <dgm:spPr/>
      <dgm:t>
        <a:bodyPr/>
        <a:lstStyle/>
        <a:p>
          <a:r>
            <a:rPr lang="en-CA" dirty="0" smtClean="0"/>
            <a:t>SCLC</a:t>
          </a:r>
          <a:endParaRPr lang="en-CA" dirty="0"/>
        </a:p>
      </dgm:t>
    </dgm:pt>
    <dgm:pt modelId="{234DC13B-3BE8-49BA-B5C1-DB6CB14AB552}" type="parTrans" cxnId="{96AF49AC-23CE-40B3-82F7-11A246DB3B74}">
      <dgm:prSet/>
      <dgm:spPr/>
      <dgm:t>
        <a:bodyPr/>
        <a:lstStyle/>
        <a:p>
          <a:endParaRPr lang="en-CA"/>
        </a:p>
      </dgm:t>
    </dgm:pt>
    <dgm:pt modelId="{EC9FB652-939C-4E37-B60E-44A1906DCF9B}" type="sibTrans" cxnId="{96AF49AC-23CE-40B3-82F7-11A246DB3B74}">
      <dgm:prSet/>
      <dgm:spPr/>
      <dgm:t>
        <a:bodyPr/>
        <a:lstStyle/>
        <a:p>
          <a:endParaRPr lang="en-CA"/>
        </a:p>
      </dgm:t>
    </dgm:pt>
    <dgm:pt modelId="{24E39673-B92D-4356-A210-B0C3F2981A91}">
      <dgm:prSet phldrT="[Text]"/>
      <dgm:spPr/>
      <dgm:t>
        <a:bodyPr/>
        <a:lstStyle/>
        <a:p>
          <a:r>
            <a:rPr lang="en-CA" dirty="0" smtClean="0"/>
            <a:t>EGFR+</a:t>
          </a:r>
          <a:endParaRPr lang="en-CA" dirty="0"/>
        </a:p>
      </dgm:t>
    </dgm:pt>
    <dgm:pt modelId="{3D3FE6AC-5464-45D4-8E8C-700947465211}" type="parTrans" cxnId="{8139AECF-8678-457F-BB03-095A3253E6AA}">
      <dgm:prSet/>
      <dgm:spPr/>
      <dgm:t>
        <a:bodyPr/>
        <a:lstStyle/>
        <a:p>
          <a:endParaRPr lang="en-CA"/>
        </a:p>
      </dgm:t>
    </dgm:pt>
    <dgm:pt modelId="{32DB10ED-59DB-475A-9A46-E54DE1B4472A}" type="sibTrans" cxnId="{8139AECF-8678-457F-BB03-095A3253E6AA}">
      <dgm:prSet/>
      <dgm:spPr/>
      <dgm:t>
        <a:bodyPr/>
        <a:lstStyle/>
        <a:p>
          <a:endParaRPr lang="en-CA"/>
        </a:p>
      </dgm:t>
    </dgm:pt>
    <dgm:pt modelId="{0D05A2B0-D9AC-48B4-82F5-1B49AD6EF994}">
      <dgm:prSet phldrT="[Text]"/>
      <dgm:spPr/>
      <dgm:t>
        <a:bodyPr/>
        <a:lstStyle/>
        <a:p>
          <a:r>
            <a:rPr lang="en-CA" dirty="0" smtClean="0"/>
            <a:t>Non-mutated</a:t>
          </a:r>
          <a:endParaRPr lang="en-CA" dirty="0"/>
        </a:p>
      </dgm:t>
    </dgm:pt>
    <dgm:pt modelId="{496A8AD9-109C-4796-A5C0-57A5C2C1158E}" type="parTrans" cxnId="{4EB47283-1F82-437B-91DF-85F6BA2186E1}">
      <dgm:prSet/>
      <dgm:spPr/>
      <dgm:t>
        <a:bodyPr/>
        <a:lstStyle/>
        <a:p>
          <a:endParaRPr lang="en-CA"/>
        </a:p>
      </dgm:t>
    </dgm:pt>
    <dgm:pt modelId="{CF8D65BE-DB78-44D8-828E-B9C43BC5E872}" type="sibTrans" cxnId="{4EB47283-1F82-437B-91DF-85F6BA2186E1}">
      <dgm:prSet/>
      <dgm:spPr/>
      <dgm:t>
        <a:bodyPr/>
        <a:lstStyle/>
        <a:p>
          <a:endParaRPr lang="en-CA"/>
        </a:p>
      </dgm:t>
    </dgm:pt>
    <dgm:pt modelId="{9C0B986D-E037-4D64-8D88-98AE0980F979}">
      <dgm:prSet phldrT="[Text]"/>
      <dgm:spPr/>
      <dgm:t>
        <a:bodyPr/>
        <a:lstStyle/>
        <a:p>
          <a:r>
            <a:rPr lang="en-CA" dirty="0" smtClean="0"/>
            <a:t>PDL1+</a:t>
          </a:r>
          <a:endParaRPr lang="en-CA" dirty="0"/>
        </a:p>
      </dgm:t>
    </dgm:pt>
    <dgm:pt modelId="{F738A0B7-1E8F-4244-AB49-F9724BC1F42F}" type="parTrans" cxnId="{D8AA8D2A-0979-4619-BF6F-1B7DF3BDAE53}">
      <dgm:prSet/>
      <dgm:spPr/>
      <dgm:t>
        <a:bodyPr/>
        <a:lstStyle/>
        <a:p>
          <a:endParaRPr lang="en-CA"/>
        </a:p>
      </dgm:t>
    </dgm:pt>
    <dgm:pt modelId="{762AA789-206E-4222-9885-3777CD6EE43F}" type="sibTrans" cxnId="{D8AA8D2A-0979-4619-BF6F-1B7DF3BDAE53}">
      <dgm:prSet/>
      <dgm:spPr/>
      <dgm:t>
        <a:bodyPr/>
        <a:lstStyle/>
        <a:p>
          <a:endParaRPr lang="en-CA"/>
        </a:p>
      </dgm:t>
    </dgm:pt>
    <dgm:pt modelId="{6236D0EF-8B95-4321-848A-446FB8AD77EB}">
      <dgm:prSet phldrT="[Text]"/>
      <dgm:spPr/>
      <dgm:t>
        <a:bodyPr/>
        <a:lstStyle/>
        <a:p>
          <a:r>
            <a:rPr lang="en-CA" dirty="0" smtClean="0"/>
            <a:t>ROS1/BRAF/ALK</a:t>
          </a:r>
          <a:endParaRPr lang="en-CA" dirty="0"/>
        </a:p>
      </dgm:t>
    </dgm:pt>
    <dgm:pt modelId="{D99AF720-E4E1-4513-97D9-9B23A3BDB226}" type="sibTrans" cxnId="{75D6E4FC-7646-4A1A-9F83-40C1355E4116}">
      <dgm:prSet/>
      <dgm:spPr/>
      <dgm:t>
        <a:bodyPr/>
        <a:lstStyle/>
        <a:p>
          <a:endParaRPr lang="en-CA"/>
        </a:p>
      </dgm:t>
    </dgm:pt>
    <dgm:pt modelId="{BA443F13-6FC0-4BF3-BBCC-653CAE4ACFEA}" type="parTrans" cxnId="{75D6E4FC-7646-4A1A-9F83-40C1355E4116}">
      <dgm:prSet/>
      <dgm:spPr/>
      <dgm:t>
        <a:bodyPr/>
        <a:lstStyle/>
        <a:p>
          <a:endParaRPr lang="en-CA"/>
        </a:p>
      </dgm:t>
    </dgm:pt>
    <dgm:pt modelId="{7B57842F-3A5B-47BB-AFE2-7148736E3090}">
      <dgm:prSet phldrT="[Text]"/>
      <dgm:spPr/>
      <dgm:t>
        <a:bodyPr/>
        <a:lstStyle/>
        <a:p>
          <a:r>
            <a:rPr lang="en-CA" dirty="0" smtClean="0"/>
            <a:t>PDL1+</a:t>
          </a:r>
          <a:endParaRPr lang="en-CA" dirty="0"/>
        </a:p>
      </dgm:t>
    </dgm:pt>
    <dgm:pt modelId="{96821A6E-664D-4361-AF11-22C15451A265}" type="parTrans" cxnId="{10082938-74FC-4467-838F-8F4C28943898}">
      <dgm:prSet/>
      <dgm:spPr/>
      <dgm:t>
        <a:bodyPr/>
        <a:lstStyle/>
        <a:p>
          <a:endParaRPr lang="en-CA"/>
        </a:p>
      </dgm:t>
    </dgm:pt>
    <dgm:pt modelId="{CF7C4A58-CE42-4891-B46A-52CA24F831DA}" type="sibTrans" cxnId="{10082938-74FC-4467-838F-8F4C28943898}">
      <dgm:prSet/>
      <dgm:spPr/>
      <dgm:t>
        <a:bodyPr/>
        <a:lstStyle/>
        <a:p>
          <a:endParaRPr lang="en-CA"/>
        </a:p>
      </dgm:t>
    </dgm:pt>
    <dgm:pt modelId="{50FD448B-6225-4027-99EC-A1C6FFBFC741}">
      <dgm:prSet phldrT="[Text]"/>
      <dgm:spPr/>
      <dgm:t>
        <a:bodyPr/>
        <a:lstStyle/>
        <a:p>
          <a:r>
            <a:rPr lang="en-CA" dirty="0" smtClean="0"/>
            <a:t>Non-mutated</a:t>
          </a:r>
          <a:endParaRPr lang="en-CA" dirty="0"/>
        </a:p>
      </dgm:t>
    </dgm:pt>
    <dgm:pt modelId="{F8B227F5-1697-4A23-BE5F-1C81823E4705}" type="parTrans" cxnId="{55485C7E-7046-4DE0-849E-90D0784159FD}">
      <dgm:prSet/>
      <dgm:spPr/>
      <dgm:t>
        <a:bodyPr/>
        <a:lstStyle/>
        <a:p>
          <a:endParaRPr lang="en-CA"/>
        </a:p>
      </dgm:t>
    </dgm:pt>
    <dgm:pt modelId="{2EDCB722-C43E-47FF-BBA0-CD02226625A7}" type="sibTrans" cxnId="{55485C7E-7046-4DE0-849E-90D0784159FD}">
      <dgm:prSet/>
      <dgm:spPr/>
      <dgm:t>
        <a:bodyPr/>
        <a:lstStyle/>
        <a:p>
          <a:endParaRPr lang="en-CA"/>
        </a:p>
      </dgm:t>
    </dgm:pt>
    <dgm:pt modelId="{2BD6245A-6122-4E76-80C2-223D44E77689}" type="pres">
      <dgm:prSet presAssocID="{6F6DA458-C747-4086-95F7-1A6F0A317C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9FBE8B16-9F29-4F17-B384-B224584C8ACE}" type="pres">
      <dgm:prSet presAssocID="{2C756268-D911-41CE-8A5D-0F0923C71FFF}" presName="hierRoot1" presStyleCnt="0"/>
      <dgm:spPr/>
    </dgm:pt>
    <dgm:pt modelId="{A277ED86-BB8B-49C8-AA3A-95DFAF2899C5}" type="pres">
      <dgm:prSet presAssocID="{2C756268-D911-41CE-8A5D-0F0923C71FFF}" presName="composite" presStyleCnt="0"/>
      <dgm:spPr/>
    </dgm:pt>
    <dgm:pt modelId="{6823FE47-AFF5-46B2-AA24-4C347BDA7728}" type="pres">
      <dgm:prSet presAssocID="{2C756268-D911-41CE-8A5D-0F0923C71FFF}" presName="background" presStyleLbl="node0" presStyleIdx="0" presStyleCnt="1"/>
      <dgm:spPr>
        <a:solidFill>
          <a:srgbClr val="FFFF00"/>
        </a:solidFill>
      </dgm:spPr>
      <dgm:t>
        <a:bodyPr/>
        <a:lstStyle/>
        <a:p>
          <a:endParaRPr lang="en-CA"/>
        </a:p>
      </dgm:t>
    </dgm:pt>
    <dgm:pt modelId="{4AD53BBB-7DE7-4463-9D35-76AF82132450}" type="pres">
      <dgm:prSet presAssocID="{2C756268-D911-41CE-8A5D-0F0923C71FF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EEBF592-85A0-473D-957F-6490D7C99F4B}" type="pres">
      <dgm:prSet presAssocID="{2C756268-D911-41CE-8A5D-0F0923C71FFF}" presName="hierChild2" presStyleCnt="0"/>
      <dgm:spPr/>
    </dgm:pt>
    <dgm:pt modelId="{8DA6094B-17FD-410B-9D7E-2F5CEF1BE8D4}" type="pres">
      <dgm:prSet presAssocID="{62870701-68CE-4A11-B99D-C42C0D0914E3}" presName="Name10" presStyleLbl="parChTrans1D2" presStyleIdx="0" presStyleCnt="2"/>
      <dgm:spPr/>
      <dgm:t>
        <a:bodyPr/>
        <a:lstStyle/>
        <a:p>
          <a:endParaRPr lang="en-CA"/>
        </a:p>
      </dgm:t>
    </dgm:pt>
    <dgm:pt modelId="{4038377C-2675-4217-B573-91DBCD2D200C}" type="pres">
      <dgm:prSet presAssocID="{C8D51F74-AD86-4559-AAE5-2103862CE6DE}" presName="hierRoot2" presStyleCnt="0"/>
      <dgm:spPr/>
    </dgm:pt>
    <dgm:pt modelId="{7859CD8A-D08F-49A9-AD01-8E8696E38DC5}" type="pres">
      <dgm:prSet presAssocID="{C8D51F74-AD86-4559-AAE5-2103862CE6DE}" presName="composite2" presStyleCnt="0"/>
      <dgm:spPr/>
    </dgm:pt>
    <dgm:pt modelId="{EB922CC4-74BF-4167-A336-B2674DE171F3}" type="pres">
      <dgm:prSet presAssocID="{C8D51F74-AD86-4559-AAE5-2103862CE6DE}" presName="background2" presStyleLbl="node2" presStyleIdx="0" presStyleCnt="2"/>
      <dgm:spPr>
        <a:solidFill>
          <a:srgbClr val="FFFF00"/>
        </a:solidFill>
      </dgm:spPr>
      <dgm:t>
        <a:bodyPr/>
        <a:lstStyle/>
        <a:p>
          <a:endParaRPr lang="en-CA"/>
        </a:p>
      </dgm:t>
    </dgm:pt>
    <dgm:pt modelId="{FF609C69-31E9-426A-A1C1-4313F4F4F1BD}" type="pres">
      <dgm:prSet presAssocID="{C8D51F74-AD86-4559-AAE5-2103862CE6D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FB77CFA-BBA1-4F22-9C05-FBE61D2CF41C}" type="pres">
      <dgm:prSet presAssocID="{C8D51F74-AD86-4559-AAE5-2103862CE6DE}" presName="hierChild3" presStyleCnt="0"/>
      <dgm:spPr/>
    </dgm:pt>
    <dgm:pt modelId="{F9958447-B681-427C-8FE1-552184DD9192}" type="pres">
      <dgm:prSet presAssocID="{242C16EB-00BE-404E-B08D-C0260AF0BAFF}" presName="Name17" presStyleLbl="parChTrans1D3" presStyleIdx="0" presStyleCnt="2"/>
      <dgm:spPr/>
      <dgm:t>
        <a:bodyPr/>
        <a:lstStyle/>
        <a:p>
          <a:endParaRPr lang="en-CA"/>
        </a:p>
      </dgm:t>
    </dgm:pt>
    <dgm:pt modelId="{DC4D3282-764B-4284-8FD3-725987475E8D}" type="pres">
      <dgm:prSet presAssocID="{E7FD67E8-80FF-4D65-B32A-6556F98B8A23}" presName="hierRoot3" presStyleCnt="0"/>
      <dgm:spPr/>
    </dgm:pt>
    <dgm:pt modelId="{14CDD0D9-4E59-4339-884E-CE11A451C14E}" type="pres">
      <dgm:prSet presAssocID="{E7FD67E8-80FF-4D65-B32A-6556F98B8A23}" presName="composite3" presStyleCnt="0"/>
      <dgm:spPr/>
    </dgm:pt>
    <dgm:pt modelId="{8C24453D-D6A8-47CE-B7E1-297985F32E61}" type="pres">
      <dgm:prSet presAssocID="{E7FD67E8-80FF-4D65-B32A-6556F98B8A23}" presName="background3" presStyleLbl="node3" presStyleIdx="0" presStyleCnt="2"/>
      <dgm:spPr>
        <a:solidFill>
          <a:srgbClr val="FFFF00"/>
        </a:solidFill>
      </dgm:spPr>
      <dgm:t>
        <a:bodyPr/>
        <a:lstStyle/>
        <a:p>
          <a:endParaRPr lang="en-CA"/>
        </a:p>
      </dgm:t>
    </dgm:pt>
    <dgm:pt modelId="{963625E0-B188-41A4-B1B4-0F84BA2DECF0}" type="pres">
      <dgm:prSet presAssocID="{E7FD67E8-80FF-4D65-B32A-6556F98B8A23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7DFFDDE-44B8-45F0-8D92-BD7609A85359}" type="pres">
      <dgm:prSet presAssocID="{E7FD67E8-80FF-4D65-B32A-6556F98B8A23}" presName="hierChild4" presStyleCnt="0"/>
      <dgm:spPr/>
    </dgm:pt>
    <dgm:pt modelId="{1DF13A02-8261-4EB1-B749-F78EF753545C}" type="pres">
      <dgm:prSet presAssocID="{3D3FE6AC-5464-45D4-8E8C-700947465211}" presName="Name23" presStyleLbl="parChTrans1D4" presStyleIdx="0" presStyleCnt="6"/>
      <dgm:spPr/>
      <dgm:t>
        <a:bodyPr/>
        <a:lstStyle/>
        <a:p>
          <a:endParaRPr lang="en-CA"/>
        </a:p>
      </dgm:t>
    </dgm:pt>
    <dgm:pt modelId="{164DEBFE-1949-468B-A86B-46457D8A45EB}" type="pres">
      <dgm:prSet presAssocID="{24E39673-B92D-4356-A210-B0C3F2981A91}" presName="hierRoot4" presStyleCnt="0"/>
      <dgm:spPr/>
    </dgm:pt>
    <dgm:pt modelId="{399B5600-4BB3-4959-A5DB-C775A62D5556}" type="pres">
      <dgm:prSet presAssocID="{24E39673-B92D-4356-A210-B0C3F2981A91}" presName="composite4" presStyleCnt="0"/>
      <dgm:spPr/>
    </dgm:pt>
    <dgm:pt modelId="{C2FFCC38-32D8-4490-8150-6D3A54327230}" type="pres">
      <dgm:prSet presAssocID="{24E39673-B92D-4356-A210-B0C3F2981A91}" presName="background4" presStyleLbl="node4" presStyleIdx="0" presStyleCnt="6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CA"/>
        </a:p>
      </dgm:t>
    </dgm:pt>
    <dgm:pt modelId="{D3062A54-7382-4996-B249-7654476CD5D9}" type="pres">
      <dgm:prSet presAssocID="{24E39673-B92D-4356-A210-B0C3F2981A91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7A3425E-08BC-4ECF-8E56-451E003689E0}" type="pres">
      <dgm:prSet presAssocID="{24E39673-B92D-4356-A210-B0C3F2981A91}" presName="hierChild5" presStyleCnt="0"/>
      <dgm:spPr/>
    </dgm:pt>
    <dgm:pt modelId="{C42C26FC-27ED-417F-A0E4-E9854BA3E364}" type="pres">
      <dgm:prSet presAssocID="{BA443F13-6FC0-4BF3-BBCC-653CAE4ACFEA}" presName="Name23" presStyleLbl="parChTrans1D4" presStyleIdx="1" presStyleCnt="6"/>
      <dgm:spPr/>
      <dgm:t>
        <a:bodyPr/>
        <a:lstStyle/>
        <a:p>
          <a:endParaRPr lang="en-CA"/>
        </a:p>
      </dgm:t>
    </dgm:pt>
    <dgm:pt modelId="{0852FB54-FCA3-4573-AB5E-FA0BA89D8880}" type="pres">
      <dgm:prSet presAssocID="{6236D0EF-8B95-4321-848A-446FB8AD77EB}" presName="hierRoot4" presStyleCnt="0"/>
      <dgm:spPr/>
    </dgm:pt>
    <dgm:pt modelId="{A74C5C12-981A-491E-8CC7-68A1308F120B}" type="pres">
      <dgm:prSet presAssocID="{6236D0EF-8B95-4321-848A-446FB8AD77EB}" presName="composite4" presStyleCnt="0"/>
      <dgm:spPr/>
    </dgm:pt>
    <dgm:pt modelId="{E096F02C-424E-430B-8063-4ACE6BE500E7}" type="pres">
      <dgm:prSet presAssocID="{6236D0EF-8B95-4321-848A-446FB8AD77EB}" presName="background4" presStyleLbl="node4" presStyleIdx="1" presStyleCnt="6"/>
      <dgm:spPr/>
    </dgm:pt>
    <dgm:pt modelId="{F74818A2-CD4F-489B-8B7C-8563C4544C25}" type="pres">
      <dgm:prSet presAssocID="{6236D0EF-8B95-4321-848A-446FB8AD77EB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025FC6F-43F0-49B5-A44A-88B58B849582}" type="pres">
      <dgm:prSet presAssocID="{6236D0EF-8B95-4321-848A-446FB8AD77EB}" presName="hierChild5" presStyleCnt="0"/>
      <dgm:spPr/>
    </dgm:pt>
    <dgm:pt modelId="{227F5CF6-0C44-4AF5-A5EA-29D4124E1DC9}" type="pres">
      <dgm:prSet presAssocID="{F738A0B7-1E8F-4244-AB49-F9724BC1F42F}" presName="Name23" presStyleLbl="parChTrans1D4" presStyleIdx="2" presStyleCnt="6"/>
      <dgm:spPr/>
      <dgm:t>
        <a:bodyPr/>
        <a:lstStyle/>
        <a:p>
          <a:endParaRPr lang="en-CA"/>
        </a:p>
      </dgm:t>
    </dgm:pt>
    <dgm:pt modelId="{AD91AE09-9943-4DA6-AC0A-BC2581D0EA8B}" type="pres">
      <dgm:prSet presAssocID="{9C0B986D-E037-4D64-8D88-98AE0980F979}" presName="hierRoot4" presStyleCnt="0"/>
      <dgm:spPr/>
    </dgm:pt>
    <dgm:pt modelId="{D64BE639-EAD4-4B5A-9B4A-9A481F04362E}" type="pres">
      <dgm:prSet presAssocID="{9C0B986D-E037-4D64-8D88-98AE0980F979}" presName="composite4" presStyleCnt="0"/>
      <dgm:spPr/>
    </dgm:pt>
    <dgm:pt modelId="{DDAB1D95-A62D-4032-93D4-D2E9F37FDEE1}" type="pres">
      <dgm:prSet presAssocID="{9C0B986D-E037-4D64-8D88-98AE0980F979}" presName="background4" presStyleLbl="node4" presStyleIdx="2" presStyleCnt="6"/>
      <dgm:spPr/>
    </dgm:pt>
    <dgm:pt modelId="{8E655B7C-7DE0-4361-B394-F300C355D626}" type="pres">
      <dgm:prSet presAssocID="{9C0B986D-E037-4D64-8D88-98AE0980F979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EB98119-DFD0-4640-9B19-DF2E7E14516E}" type="pres">
      <dgm:prSet presAssocID="{9C0B986D-E037-4D64-8D88-98AE0980F979}" presName="hierChild5" presStyleCnt="0"/>
      <dgm:spPr/>
    </dgm:pt>
    <dgm:pt modelId="{7A65EFBC-8797-435B-B348-1CE49152A2DE}" type="pres">
      <dgm:prSet presAssocID="{496A8AD9-109C-4796-A5C0-57A5C2C1158E}" presName="Name23" presStyleLbl="parChTrans1D4" presStyleIdx="3" presStyleCnt="6"/>
      <dgm:spPr/>
      <dgm:t>
        <a:bodyPr/>
        <a:lstStyle/>
        <a:p>
          <a:endParaRPr lang="en-CA"/>
        </a:p>
      </dgm:t>
    </dgm:pt>
    <dgm:pt modelId="{F56707E9-C245-4D52-8B93-F5278E780F5B}" type="pres">
      <dgm:prSet presAssocID="{0D05A2B0-D9AC-48B4-82F5-1B49AD6EF994}" presName="hierRoot4" presStyleCnt="0"/>
      <dgm:spPr/>
    </dgm:pt>
    <dgm:pt modelId="{B3B4A940-DD74-4A16-A3B7-3EF2CC92D430}" type="pres">
      <dgm:prSet presAssocID="{0D05A2B0-D9AC-48B4-82F5-1B49AD6EF994}" presName="composite4" presStyleCnt="0"/>
      <dgm:spPr/>
    </dgm:pt>
    <dgm:pt modelId="{80EB641E-1443-4F26-85A2-0BFB35EB09DE}" type="pres">
      <dgm:prSet presAssocID="{0D05A2B0-D9AC-48B4-82F5-1B49AD6EF994}" presName="background4" presStyleLbl="node4" presStyleIdx="3" presStyleCnt="6"/>
      <dgm:spPr/>
    </dgm:pt>
    <dgm:pt modelId="{EB9BC7A1-54B0-4424-8347-48BB9828A174}" type="pres">
      <dgm:prSet presAssocID="{0D05A2B0-D9AC-48B4-82F5-1B49AD6EF994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DF7A691-8ABE-4900-8B84-C5CE72E953EC}" type="pres">
      <dgm:prSet presAssocID="{0D05A2B0-D9AC-48B4-82F5-1B49AD6EF994}" presName="hierChild5" presStyleCnt="0"/>
      <dgm:spPr/>
    </dgm:pt>
    <dgm:pt modelId="{ECBDBB7D-EAC2-4D70-8B50-DDF533BC2120}" type="pres">
      <dgm:prSet presAssocID="{4A4A5D4D-72E0-448A-B15F-1554138B24E0}" presName="Name17" presStyleLbl="parChTrans1D3" presStyleIdx="1" presStyleCnt="2"/>
      <dgm:spPr/>
      <dgm:t>
        <a:bodyPr/>
        <a:lstStyle/>
        <a:p>
          <a:endParaRPr lang="en-CA"/>
        </a:p>
      </dgm:t>
    </dgm:pt>
    <dgm:pt modelId="{E8AAAA6F-CB29-4156-80C8-52A4CD1A7F9C}" type="pres">
      <dgm:prSet presAssocID="{DE9F98C5-35AB-4FF8-8FE9-9282920DD267}" presName="hierRoot3" presStyleCnt="0"/>
      <dgm:spPr/>
    </dgm:pt>
    <dgm:pt modelId="{75A5BACC-85F7-44CE-AF3C-AE8545A9B34D}" type="pres">
      <dgm:prSet presAssocID="{DE9F98C5-35AB-4FF8-8FE9-9282920DD267}" presName="composite3" presStyleCnt="0"/>
      <dgm:spPr/>
    </dgm:pt>
    <dgm:pt modelId="{D430FF76-134E-4F09-A86A-658D16DB7ECF}" type="pres">
      <dgm:prSet presAssocID="{DE9F98C5-35AB-4FF8-8FE9-9282920DD267}" presName="background3" presStyleLbl="node3" presStyleIdx="1" presStyleCnt="2"/>
      <dgm:spPr/>
    </dgm:pt>
    <dgm:pt modelId="{BE1D369C-1235-4BDA-8C2A-D263AB7DAB79}" type="pres">
      <dgm:prSet presAssocID="{DE9F98C5-35AB-4FF8-8FE9-9282920DD26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3BC2159-1FD7-4361-AD4D-A23FBBCA42B2}" type="pres">
      <dgm:prSet presAssocID="{DE9F98C5-35AB-4FF8-8FE9-9282920DD267}" presName="hierChild4" presStyleCnt="0"/>
      <dgm:spPr/>
    </dgm:pt>
    <dgm:pt modelId="{EC084605-A865-4B62-9D0F-6D4CF7052EC9}" type="pres">
      <dgm:prSet presAssocID="{96821A6E-664D-4361-AF11-22C15451A265}" presName="Name23" presStyleLbl="parChTrans1D4" presStyleIdx="4" presStyleCnt="6"/>
      <dgm:spPr/>
      <dgm:t>
        <a:bodyPr/>
        <a:lstStyle/>
        <a:p>
          <a:endParaRPr lang="en-CA"/>
        </a:p>
      </dgm:t>
    </dgm:pt>
    <dgm:pt modelId="{E16ABFF3-3E36-443A-9523-35F1B306F0B4}" type="pres">
      <dgm:prSet presAssocID="{7B57842F-3A5B-47BB-AFE2-7148736E3090}" presName="hierRoot4" presStyleCnt="0"/>
      <dgm:spPr/>
    </dgm:pt>
    <dgm:pt modelId="{21372D10-8361-434C-9B48-A56A3778F1CB}" type="pres">
      <dgm:prSet presAssocID="{7B57842F-3A5B-47BB-AFE2-7148736E3090}" presName="composite4" presStyleCnt="0"/>
      <dgm:spPr/>
    </dgm:pt>
    <dgm:pt modelId="{89A4CB2A-9760-4558-B38C-1CB71D313EF4}" type="pres">
      <dgm:prSet presAssocID="{7B57842F-3A5B-47BB-AFE2-7148736E3090}" presName="background4" presStyleLbl="node4" presStyleIdx="4" presStyleCnt="6"/>
      <dgm:spPr/>
    </dgm:pt>
    <dgm:pt modelId="{FFDB1D57-B27A-4018-927E-238BEB4D3397}" type="pres">
      <dgm:prSet presAssocID="{7B57842F-3A5B-47BB-AFE2-7148736E3090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D7BFFA2-453C-4677-AC1C-F4F43161BE09}" type="pres">
      <dgm:prSet presAssocID="{7B57842F-3A5B-47BB-AFE2-7148736E3090}" presName="hierChild5" presStyleCnt="0"/>
      <dgm:spPr/>
    </dgm:pt>
    <dgm:pt modelId="{48696139-9EAE-4E25-9918-8DE4EFEA9338}" type="pres">
      <dgm:prSet presAssocID="{F8B227F5-1697-4A23-BE5F-1C81823E4705}" presName="Name23" presStyleLbl="parChTrans1D4" presStyleIdx="5" presStyleCnt="6"/>
      <dgm:spPr/>
      <dgm:t>
        <a:bodyPr/>
        <a:lstStyle/>
        <a:p>
          <a:endParaRPr lang="en-CA"/>
        </a:p>
      </dgm:t>
    </dgm:pt>
    <dgm:pt modelId="{F580CFE9-692D-458D-8439-E3D10D354695}" type="pres">
      <dgm:prSet presAssocID="{50FD448B-6225-4027-99EC-A1C6FFBFC741}" presName="hierRoot4" presStyleCnt="0"/>
      <dgm:spPr/>
    </dgm:pt>
    <dgm:pt modelId="{10B42837-FFF1-4AFF-8880-31D1DE6049DD}" type="pres">
      <dgm:prSet presAssocID="{50FD448B-6225-4027-99EC-A1C6FFBFC741}" presName="composite4" presStyleCnt="0"/>
      <dgm:spPr/>
    </dgm:pt>
    <dgm:pt modelId="{80F69ECC-982A-4932-B6A1-DCA7B1F49A55}" type="pres">
      <dgm:prSet presAssocID="{50FD448B-6225-4027-99EC-A1C6FFBFC741}" presName="background4" presStyleLbl="node4" presStyleIdx="5" presStyleCnt="6"/>
      <dgm:spPr/>
    </dgm:pt>
    <dgm:pt modelId="{5C72C93A-07CA-4C56-8CB6-A47F86E88F74}" type="pres">
      <dgm:prSet presAssocID="{50FD448B-6225-4027-99EC-A1C6FFBFC741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9A561A1-E9E3-4C0A-8CBB-4F69A83B9C18}" type="pres">
      <dgm:prSet presAssocID="{50FD448B-6225-4027-99EC-A1C6FFBFC741}" presName="hierChild5" presStyleCnt="0"/>
      <dgm:spPr/>
    </dgm:pt>
    <dgm:pt modelId="{6B7D889A-2EB7-478B-8506-D34A7429A924}" type="pres">
      <dgm:prSet presAssocID="{234DC13B-3BE8-49BA-B5C1-DB6CB14AB552}" presName="Name10" presStyleLbl="parChTrans1D2" presStyleIdx="1" presStyleCnt="2"/>
      <dgm:spPr/>
      <dgm:t>
        <a:bodyPr/>
        <a:lstStyle/>
        <a:p>
          <a:endParaRPr lang="en-CA"/>
        </a:p>
      </dgm:t>
    </dgm:pt>
    <dgm:pt modelId="{CCC5BE8D-2034-4B42-A5FD-70AD1BBF167A}" type="pres">
      <dgm:prSet presAssocID="{616F33D6-7A7C-487D-BC2D-028EAD8E883B}" presName="hierRoot2" presStyleCnt="0"/>
      <dgm:spPr/>
    </dgm:pt>
    <dgm:pt modelId="{494AE830-7C4D-4F68-95EE-74C09C1BC080}" type="pres">
      <dgm:prSet presAssocID="{616F33D6-7A7C-487D-BC2D-028EAD8E883B}" presName="composite2" presStyleCnt="0"/>
      <dgm:spPr/>
    </dgm:pt>
    <dgm:pt modelId="{C74F2769-D96D-4DC4-99D8-486E29B16175}" type="pres">
      <dgm:prSet presAssocID="{616F33D6-7A7C-487D-BC2D-028EAD8E883B}" presName="background2" presStyleLbl="node2" presStyleIdx="1" presStyleCnt="2"/>
      <dgm:spPr/>
    </dgm:pt>
    <dgm:pt modelId="{9A8C6A04-DDD4-4A91-ABDD-D9B8727E4F10}" type="pres">
      <dgm:prSet presAssocID="{616F33D6-7A7C-487D-BC2D-028EAD8E883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67F7896-46ED-41B9-A24F-E48E71A329B0}" type="pres">
      <dgm:prSet presAssocID="{616F33D6-7A7C-487D-BC2D-028EAD8E883B}" presName="hierChild3" presStyleCnt="0"/>
      <dgm:spPr/>
    </dgm:pt>
  </dgm:ptLst>
  <dgm:cxnLst>
    <dgm:cxn modelId="{3FB2E52E-3ADA-46C0-A64B-4C1D32E5E84F}" type="presOf" srcId="{3D3FE6AC-5464-45D4-8E8C-700947465211}" destId="{1DF13A02-8261-4EB1-B749-F78EF753545C}" srcOrd="0" destOrd="0" presId="urn:microsoft.com/office/officeart/2005/8/layout/hierarchy1"/>
    <dgm:cxn modelId="{73751E93-FC74-4632-8FFB-CF8EC5D5D380}" type="presOf" srcId="{BA443F13-6FC0-4BF3-BBCC-653CAE4ACFEA}" destId="{C42C26FC-27ED-417F-A0E4-E9854BA3E364}" srcOrd="0" destOrd="0" presId="urn:microsoft.com/office/officeart/2005/8/layout/hierarchy1"/>
    <dgm:cxn modelId="{7D523543-798F-4FEE-8CE8-DC6180764080}" type="presOf" srcId="{234DC13B-3BE8-49BA-B5C1-DB6CB14AB552}" destId="{6B7D889A-2EB7-478B-8506-D34A7429A924}" srcOrd="0" destOrd="0" presId="urn:microsoft.com/office/officeart/2005/8/layout/hierarchy1"/>
    <dgm:cxn modelId="{8139AECF-8678-457F-BB03-095A3253E6AA}" srcId="{E7FD67E8-80FF-4D65-B32A-6556F98B8A23}" destId="{24E39673-B92D-4356-A210-B0C3F2981A91}" srcOrd="0" destOrd="0" parTransId="{3D3FE6AC-5464-45D4-8E8C-700947465211}" sibTransId="{32DB10ED-59DB-475A-9A46-E54DE1B4472A}"/>
    <dgm:cxn modelId="{6391D78A-18C5-48F9-8212-6C676081E622}" type="presOf" srcId="{50FD448B-6225-4027-99EC-A1C6FFBFC741}" destId="{5C72C93A-07CA-4C56-8CB6-A47F86E88F74}" srcOrd="0" destOrd="0" presId="urn:microsoft.com/office/officeart/2005/8/layout/hierarchy1"/>
    <dgm:cxn modelId="{425F2B7D-07DB-40C4-8047-A8836A57A3E5}" type="presOf" srcId="{0D05A2B0-D9AC-48B4-82F5-1B49AD6EF994}" destId="{EB9BC7A1-54B0-4424-8347-48BB9828A174}" srcOrd="0" destOrd="0" presId="urn:microsoft.com/office/officeart/2005/8/layout/hierarchy1"/>
    <dgm:cxn modelId="{10082938-74FC-4467-838F-8F4C28943898}" srcId="{DE9F98C5-35AB-4FF8-8FE9-9282920DD267}" destId="{7B57842F-3A5B-47BB-AFE2-7148736E3090}" srcOrd="0" destOrd="0" parTransId="{96821A6E-664D-4361-AF11-22C15451A265}" sibTransId="{CF7C4A58-CE42-4891-B46A-52CA24F831DA}"/>
    <dgm:cxn modelId="{79EACFE1-6449-4D21-814C-C8756BA5B238}" type="presOf" srcId="{F8B227F5-1697-4A23-BE5F-1C81823E4705}" destId="{48696139-9EAE-4E25-9918-8DE4EFEA9338}" srcOrd="0" destOrd="0" presId="urn:microsoft.com/office/officeart/2005/8/layout/hierarchy1"/>
    <dgm:cxn modelId="{4EB47283-1F82-437B-91DF-85F6BA2186E1}" srcId="{E7FD67E8-80FF-4D65-B32A-6556F98B8A23}" destId="{0D05A2B0-D9AC-48B4-82F5-1B49AD6EF994}" srcOrd="3" destOrd="0" parTransId="{496A8AD9-109C-4796-A5C0-57A5C2C1158E}" sibTransId="{CF8D65BE-DB78-44D8-828E-B9C43BC5E872}"/>
    <dgm:cxn modelId="{A83C805D-CB78-4F1C-BE71-FEC78B39A80A}" srcId="{C8D51F74-AD86-4559-AAE5-2103862CE6DE}" destId="{E7FD67E8-80FF-4D65-B32A-6556F98B8A23}" srcOrd="0" destOrd="0" parTransId="{242C16EB-00BE-404E-B08D-C0260AF0BAFF}" sibTransId="{47BDE71E-C07A-4651-89EB-285FD9E05411}"/>
    <dgm:cxn modelId="{79ED8480-9F3F-4A08-A0AE-859DA26441D7}" type="presOf" srcId="{496A8AD9-109C-4796-A5C0-57A5C2C1158E}" destId="{7A65EFBC-8797-435B-B348-1CE49152A2DE}" srcOrd="0" destOrd="0" presId="urn:microsoft.com/office/officeart/2005/8/layout/hierarchy1"/>
    <dgm:cxn modelId="{89594E1E-507E-4654-B753-3F49A2EF35AF}" srcId="{C8D51F74-AD86-4559-AAE5-2103862CE6DE}" destId="{DE9F98C5-35AB-4FF8-8FE9-9282920DD267}" srcOrd="1" destOrd="0" parTransId="{4A4A5D4D-72E0-448A-B15F-1554138B24E0}" sibTransId="{A0A02A9D-913D-4AA2-990A-725197F78492}"/>
    <dgm:cxn modelId="{4DA63881-3B28-4047-B750-78C5D3B9BB46}" type="presOf" srcId="{24E39673-B92D-4356-A210-B0C3F2981A91}" destId="{D3062A54-7382-4996-B249-7654476CD5D9}" srcOrd="0" destOrd="0" presId="urn:microsoft.com/office/officeart/2005/8/layout/hierarchy1"/>
    <dgm:cxn modelId="{D8AA8D2A-0979-4619-BF6F-1B7DF3BDAE53}" srcId="{E7FD67E8-80FF-4D65-B32A-6556F98B8A23}" destId="{9C0B986D-E037-4D64-8D88-98AE0980F979}" srcOrd="2" destOrd="0" parTransId="{F738A0B7-1E8F-4244-AB49-F9724BC1F42F}" sibTransId="{762AA789-206E-4222-9885-3777CD6EE43F}"/>
    <dgm:cxn modelId="{805A38BB-F52A-4A27-8330-CA0522F19D2C}" type="presOf" srcId="{96821A6E-664D-4361-AF11-22C15451A265}" destId="{EC084605-A865-4B62-9D0F-6D4CF7052EC9}" srcOrd="0" destOrd="0" presId="urn:microsoft.com/office/officeart/2005/8/layout/hierarchy1"/>
    <dgm:cxn modelId="{96AF49AC-23CE-40B3-82F7-11A246DB3B74}" srcId="{2C756268-D911-41CE-8A5D-0F0923C71FFF}" destId="{616F33D6-7A7C-487D-BC2D-028EAD8E883B}" srcOrd="1" destOrd="0" parTransId="{234DC13B-3BE8-49BA-B5C1-DB6CB14AB552}" sibTransId="{EC9FB652-939C-4E37-B60E-44A1906DCF9B}"/>
    <dgm:cxn modelId="{AFA35771-0C0E-42BB-8BFF-9A4F7CC3BF1B}" type="presOf" srcId="{DE9F98C5-35AB-4FF8-8FE9-9282920DD267}" destId="{BE1D369C-1235-4BDA-8C2A-D263AB7DAB79}" srcOrd="0" destOrd="0" presId="urn:microsoft.com/office/officeart/2005/8/layout/hierarchy1"/>
    <dgm:cxn modelId="{66FBB5BF-1EDD-493D-93A7-A98414A9BFB8}" type="presOf" srcId="{6F6DA458-C747-4086-95F7-1A6F0A317C2D}" destId="{2BD6245A-6122-4E76-80C2-223D44E77689}" srcOrd="0" destOrd="0" presId="urn:microsoft.com/office/officeart/2005/8/layout/hierarchy1"/>
    <dgm:cxn modelId="{A745D32F-6AA8-42A4-BE22-731BD4BED9BF}" type="presOf" srcId="{C8D51F74-AD86-4559-AAE5-2103862CE6DE}" destId="{FF609C69-31E9-426A-A1C1-4313F4F4F1BD}" srcOrd="0" destOrd="0" presId="urn:microsoft.com/office/officeart/2005/8/layout/hierarchy1"/>
    <dgm:cxn modelId="{749B8ABF-EF0E-4DFE-804A-D9FE180BDF9A}" srcId="{6F6DA458-C747-4086-95F7-1A6F0A317C2D}" destId="{2C756268-D911-41CE-8A5D-0F0923C71FFF}" srcOrd="0" destOrd="0" parTransId="{EC23F4A1-405B-4B2D-B2F8-3C7ECEAD3BC8}" sibTransId="{8F2FA094-201E-4F06-B231-7B711505E564}"/>
    <dgm:cxn modelId="{95626F64-E61E-4491-B9D1-679C77D0DEC5}" srcId="{2C756268-D911-41CE-8A5D-0F0923C71FFF}" destId="{C8D51F74-AD86-4559-AAE5-2103862CE6DE}" srcOrd="0" destOrd="0" parTransId="{62870701-68CE-4A11-B99D-C42C0D0914E3}" sibTransId="{444A3DA3-9611-4536-A26F-45D93D5598D0}"/>
    <dgm:cxn modelId="{76C15C32-EB41-4DB2-B3F1-71370522201E}" type="presOf" srcId="{F738A0B7-1E8F-4244-AB49-F9724BC1F42F}" destId="{227F5CF6-0C44-4AF5-A5EA-29D4124E1DC9}" srcOrd="0" destOrd="0" presId="urn:microsoft.com/office/officeart/2005/8/layout/hierarchy1"/>
    <dgm:cxn modelId="{55485C7E-7046-4DE0-849E-90D0784159FD}" srcId="{DE9F98C5-35AB-4FF8-8FE9-9282920DD267}" destId="{50FD448B-6225-4027-99EC-A1C6FFBFC741}" srcOrd="1" destOrd="0" parTransId="{F8B227F5-1697-4A23-BE5F-1C81823E4705}" sibTransId="{2EDCB722-C43E-47FF-BBA0-CD02226625A7}"/>
    <dgm:cxn modelId="{27ED663C-F85C-4380-8F47-824B95E67962}" type="presOf" srcId="{62870701-68CE-4A11-B99D-C42C0D0914E3}" destId="{8DA6094B-17FD-410B-9D7E-2F5CEF1BE8D4}" srcOrd="0" destOrd="0" presId="urn:microsoft.com/office/officeart/2005/8/layout/hierarchy1"/>
    <dgm:cxn modelId="{00E4210E-11ED-4D0B-B154-73C7217CADE3}" type="presOf" srcId="{6236D0EF-8B95-4321-848A-446FB8AD77EB}" destId="{F74818A2-CD4F-489B-8B7C-8563C4544C25}" srcOrd="0" destOrd="0" presId="urn:microsoft.com/office/officeart/2005/8/layout/hierarchy1"/>
    <dgm:cxn modelId="{0C7F9EEF-6313-437A-B595-9C85EDA0CF0D}" type="presOf" srcId="{616F33D6-7A7C-487D-BC2D-028EAD8E883B}" destId="{9A8C6A04-DDD4-4A91-ABDD-D9B8727E4F10}" srcOrd="0" destOrd="0" presId="urn:microsoft.com/office/officeart/2005/8/layout/hierarchy1"/>
    <dgm:cxn modelId="{BCAFCEE4-5A0B-4F9D-BE69-34A85CC75652}" type="presOf" srcId="{E7FD67E8-80FF-4D65-B32A-6556F98B8A23}" destId="{963625E0-B188-41A4-B1B4-0F84BA2DECF0}" srcOrd="0" destOrd="0" presId="urn:microsoft.com/office/officeart/2005/8/layout/hierarchy1"/>
    <dgm:cxn modelId="{D6AE1470-6300-4B0F-ACC5-68F3B7E08CE9}" type="presOf" srcId="{9C0B986D-E037-4D64-8D88-98AE0980F979}" destId="{8E655B7C-7DE0-4361-B394-F300C355D626}" srcOrd="0" destOrd="0" presId="urn:microsoft.com/office/officeart/2005/8/layout/hierarchy1"/>
    <dgm:cxn modelId="{6E2C1A9A-5EF0-414B-AF24-95AB8B7FF403}" type="presOf" srcId="{242C16EB-00BE-404E-B08D-C0260AF0BAFF}" destId="{F9958447-B681-427C-8FE1-552184DD9192}" srcOrd="0" destOrd="0" presId="urn:microsoft.com/office/officeart/2005/8/layout/hierarchy1"/>
    <dgm:cxn modelId="{741DC641-E805-4961-9446-03445A647BD2}" type="presOf" srcId="{4A4A5D4D-72E0-448A-B15F-1554138B24E0}" destId="{ECBDBB7D-EAC2-4D70-8B50-DDF533BC2120}" srcOrd="0" destOrd="0" presId="urn:microsoft.com/office/officeart/2005/8/layout/hierarchy1"/>
    <dgm:cxn modelId="{48FE6065-AA13-4515-B8F1-87B4F20C43D7}" type="presOf" srcId="{7B57842F-3A5B-47BB-AFE2-7148736E3090}" destId="{FFDB1D57-B27A-4018-927E-238BEB4D3397}" srcOrd="0" destOrd="0" presId="urn:microsoft.com/office/officeart/2005/8/layout/hierarchy1"/>
    <dgm:cxn modelId="{75D6E4FC-7646-4A1A-9F83-40C1355E4116}" srcId="{E7FD67E8-80FF-4D65-B32A-6556F98B8A23}" destId="{6236D0EF-8B95-4321-848A-446FB8AD77EB}" srcOrd="1" destOrd="0" parTransId="{BA443F13-6FC0-4BF3-BBCC-653CAE4ACFEA}" sibTransId="{D99AF720-E4E1-4513-97D9-9B23A3BDB226}"/>
    <dgm:cxn modelId="{889C4A21-B850-415F-A817-3C0E67586DAE}" type="presOf" srcId="{2C756268-D911-41CE-8A5D-0F0923C71FFF}" destId="{4AD53BBB-7DE7-4463-9D35-76AF82132450}" srcOrd="0" destOrd="0" presId="urn:microsoft.com/office/officeart/2005/8/layout/hierarchy1"/>
    <dgm:cxn modelId="{CCE940C7-09D9-472D-AC94-D306564D6055}" type="presParOf" srcId="{2BD6245A-6122-4E76-80C2-223D44E77689}" destId="{9FBE8B16-9F29-4F17-B384-B224584C8ACE}" srcOrd="0" destOrd="0" presId="urn:microsoft.com/office/officeart/2005/8/layout/hierarchy1"/>
    <dgm:cxn modelId="{E81CC558-9825-4F71-BBBE-A8BC1074BC00}" type="presParOf" srcId="{9FBE8B16-9F29-4F17-B384-B224584C8ACE}" destId="{A277ED86-BB8B-49C8-AA3A-95DFAF2899C5}" srcOrd="0" destOrd="0" presId="urn:microsoft.com/office/officeart/2005/8/layout/hierarchy1"/>
    <dgm:cxn modelId="{51434AC8-2462-42F4-94DD-10BCEB3EE5F8}" type="presParOf" srcId="{A277ED86-BB8B-49C8-AA3A-95DFAF2899C5}" destId="{6823FE47-AFF5-46B2-AA24-4C347BDA7728}" srcOrd="0" destOrd="0" presId="urn:microsoft.com/office/officeart/2005/8/layout/hierarchy1"/>
    <dgm:cxn modelId="{5B5C5C58-DBCB-420C-BED5-82ABCC385955}" type="presParOf" srcId="{A277ED86-BB8B-49C8-AA3A-95DFAF2899C5}" destId="{4AD53BBB-7DE7-4463-9D35-76AF82132450}" srcOrd="1" destOrd="0" presId="urn:microsoft.com/office/officeart/2005/8/layout/hierarchy1"/>
    <dgm:cxn modelId="{820614A1-E9B6-4D2C-A73E-ACF1F60B39BB}" type="presParOf" srcId="{9FBE8B16-9F29-4F17-B384-B224584C8ACE}" destId="{AEEBF592-85A0-473D-957F-6490D7C99F4B}" srcOrd="1" destOrd="0" presId="urn:microsoft.com/office/officeart/2005/8/layout/hierarchy1"/>
    <dgm:cxn modelId="{E04E302B-4294-45D6-AAA3-6E6CA44586FD}" type="presParOf" srcId="{AEEBF592-85A0-473D-957F-6490D7C99F4B}" destId="{8DA6094B-17FD-410B-9D7E-2F5CEF1BE8D4}" srcOrd="0" destOrd="0" presId="urn:microsoft.com/office/officeart/2005/8/layout/hierarchy1"/>
    <dgm:cxn modelId="{924C8EAC-70CA-474F-97E2-BA4BE0C58B33}" type="presParOf" srcId="{AEEBF592-85A0-473D-957F-6490D7C99F4B}" destId="{4038377C-2675-4217-B573-91DBCD2D200C}" srcOrd="1" destOrd="0" presId="urn:microsoft.com/office/officeart/2005/8/layout/hierarchy1"/>
    <dgm:cxn modelId="{F63C7145-2051-4BB2-B449-A24803CCD715}" type="presParOf" srcId="{4038377C-2675-4217-B573-91DBCD2D200C}" destId="{7859CD8A-D08F-49A9-AD01-8E8696E38DC5}" srcOrd="0" destOrd="0" presId="urn:microsoft.com/office/officeart/2005/8/layout/hierarchy1"/>
    <dgm:cxn modelId="{C6BD4ED3-7080-41EE-A980-3DA9D1C3ED5A}" type="presParOf" srcId="{7859CD8A-D08F-49A9-AD01-8E8696E38DC5}" destId="{EB922CC4-74BF-4167-A336-B2674DE171F3}" srcOrd="0" destOrd="0" presId="urn:microsoft.com/office/officeart/2005/8/layout/hierarchy1"/>
    <dgm:cxn modelId="{7A46479F-3725-4C37-ACD1-2163CD014AD8}" type="presParOf" srcId="{7859CD8A-D08F-49A9-AD01-8E8696E38DC5}" destId="{FF609C69-31E9-426A-A1C1-4313F4F4F1BD}" srcOrd="1" destOrd="0" presId="urn:microsoft.com/office/officeart/2005/8/layout/hierarchy1"/>
    <dgm:cxn modelId="{833DB414-037C-4557-AA7C-67D061E9672B}" type="presParOf" srcId="{4038377C-2675-4217-B573-91DBCD2D200C}" destId="{BFB77CFA-BBA1-4F22-9C05-FBE61D2CF41C}" srcOrd="1" destOrd="0" presId="urn:microsoft.com/office/officeart/2005/8/layout/hierarchy1"/>
    <dgm:cxn modelId="{D3C6A11C-9A37-4DA2-8304-854ECF8FE7BE}" type="presParOf" srcId="{BFB77CFA-BBA1-4F22-9C05-FBE61D2CF41C}" destId="{F9958447-B681-427C-8FE1-552184DD9192}" srcOrd="0" destOrd="0" presId="urn:microsoft.com/office/officeart/2005/8/layout/hierarchy1"/>
    <dgm:cxn modelId="{8B968B91-120A-40FD-8A7D-E96A7FE3804C}" type="presParOf" srcId="{BFB77CFA-BBA1-4F22-9C05-FBE61D2CF41C}" destId="{DC4D3282-764B-4284-8FD3-725987475E8D}" srcOrd="1" destOrd="0" presId="urn:microsoft.com/office/officeart/2005/8/layout/hierarchy1"/>
    <dgm:cxn modelId="{06A868F8-CA80-46A2-B64A-355EA432232C}" type="presParOf" srcId="{DC4D3282-764B-4284-8FD3-725987475E8D}" destId="{14CDD0D9-4E59-4339-884E-CE11A451C14E}" srcOrd="0" destOrd="0" presId="urn:microsoft.com/office/officeart/2005/8/layout/hierarchy1"/>
    <dgm:cxn modelId="{547B12C9-425E-45A7-A4F0-37FEE9A7EF49}" type="presParOf" srcId="{14CDD0D9-4E59-4339-884E-CE11A451C14E}" destId="{8C24453D-D6A8-47CE-B7E1-297985F32E61}" srcOrd="0" destOrd="0" presId="urn:microsoft.com/office/officeart/2005/8/layout/hierarchy1"/>
    <dgm:cxn modelId="{3A2BD706-C15C-4598-AA27-2913506C219F}" type="presParOf" srcId="{14CDD0D9-4E59-4339-884E-CE11A451C14E}" destId="{963625E0-B188-41A4-B1B4-0F84BA2DECF0}" srcOrd="1" destOrd="0" presId="urn:microsoft.com/office/officeart/2005/8/layout/hierarchy1"/>
    <dgm:cxn modelId="{2E4F1BA8-2E2F-40DA-82A4-A7D79486D60F}" type="presParOf" srcId="{DC4D3282-764B-4284-8FD3-725987475E8D}" destId="{A7DFFDDE-44B8-45F0-8D92-BD7609A85359}" srcOrd="1" destOrd="0" presId="urn:microsoft.com/office/officeart/2005/8/layout/hierarchy1"/>
    <dgm:cxn modelId="{A297299C-0148-4397-99C5-8AC4A110E0D8}" type="presParOf" srcId="{A7DFFDDE-44B8-45F0-8D92-BD7609A85359}" destId="{1DF13A02-8261-4EB1-B749-F78EF753545C}" srcOrd="0" destOrd="0" presId="urn:microsoft.com/office/officeart/2005/8/layout/hierarchy1"/>
    <dgm:cxn modelId="{89044F5A-D1C9-4D95-8651-E7D4561DFBA2}" type="presParOf" srcId="{A7DFFDDE-44B8-45F0-8D92-BD7609A85359}" destId="{164DEBFE-1949-468B-A86B-46457D8A45EB}" srcOrd="1" destOrd="0" presId="urn:microsoft.com/office/officeart/2005/8/layout/hierarchy1"/>
    <dgm:cxn modelId="{A4731B4A-A34F-4AEA-9B87-3078986BD4E9}" type="presParOf" srcId="{164DEBFE-1949-468B-A86B-46457D8A45EB}" destId="{399B5600-4BB3-4959-A5DB-C775A62D5556}" srcOrd="0" destOrd="0" presId="urn:microsoft.com/office/officeart/2005/8/layout/hierarchy1"/>
    <dgm:cxn modelId="{847EFD0C-4019-40B5-BAE2-1F7DCF9D09E3}" type="presParOf" srcId="{399B5600-4BB3-4959-A5DB-C775A62D5556}" destId="{C2FFCC38-32D8-4490-8150-6D3A54327230}" srcOrd="0" destOrd="0" presId="urn:microsoft.com/office/officeart/2005/8/layout/hierarchy1"/>
    <dgm:cxn modelId="{2E81A056-6101-4824-96AB-84C782E2761D}" type="presParOf" srcId="{399B5600-4BB3-4959-A5DB-C775A62D5556}" destId="{D3062A54-7382-4996-B249-7654476CD5D9}" srcOrd="1" destOrd="0" presId="urn:microsoft.com/office/officeart/2005/8/layout/hierarchy1"/>
    <dgm:cxn modelId="{55FF117A-E406-412C-A6D9-C6A7AA6FCBAB}" type="presParOf" srcId="{164DEBFE-1949-468B-A86B-46457D8A45EB}" destId="{77A3425E-08BC-4ECF-8E56-451E003689E0}" srcOrd="1" destOrd="0" presId="urn:microsoft.com/office/officeart/2005/8/layout/hierarchy1"/>
    <dgm:cxn modelId="{E5FFC608-86D0-4493-A05C-BBBB1903056F}" type="presParOf" srcId="{A7DFFDDE-44B8-45F0-8D92-BD7609A85359}" destId="{C42C26FC-27ED-417F-A0E4-E9854BA3E364}" srcOrd="2" destOrd="0" presId="urn:microsoft.com/office/officeart/2005/8/layout/hierarchy1"/>
    <dgm:cxn modelId="{5C5ABD73-7373-4A9D-9F84-2A25271D19EC}" type="presParOf" srcId="{A7DFFDDE-44B8-45F0-8D92-BD7609A85359}" destId="{0852FB54-FCA3-4573-AB5E-FA0BA89D8880}" srcOrd="3" destOrd="0" presId="urn:microsoft.com/office/officeart/2005/8/layout/hierarchy1"/>
    <dgm:cxn modelId="{7D1CE439-BD36-4FB9-8EFA-ABEAAF48FACC}" type="presParOf" srcId="{0852FB54-FCA3-4573-AB5E-FA0BA89D8880}" destId="{A74C5C12-981A-491E-8CC7-68A1308F120B}" srcOrd="0" destOrd="0" presId="urn:microsoft.com/office/officeart/2005/8/layout/hierarchy1"/>
    <dgm:cxn modelId="{1FDFB3A0-AFAE-4843-9618-F741D722C270}" type="presParOf" srcId="{A74C5C12-981A-491E-8CC7-68A1308F120B}" destId="{E096F02C-424E-430B-8063-4ACE6BE500E7}" srcOrd="0" destOrd="0" presId="urn:microsoft.com/office/officeart/2005/8/layout/hierarchy1"/>
    <dgm:cxn modelId="{A7BAB6DD-A398-488E-8994-C58CB47EB018}" type="presParOf" srcId="{A74C5C12-981A-491E-8CC7-68A1308F120B}" destId="{F74818A2-CD4F-489B-8B7C-8563C4544C25}" srcOrd="1" destOrd="0" presId="urn:microsoft.com/office/officeart/2005/8/layout/hierarchy1"/>
    <dgm:cxn modelId="{44E60009-43C8-4B83-B64D-28ABDD1A3D84}" type="presParOf" srcId="{0852FB54-FCA3-4573-AB5E-FA0BA89D8880}" destId="{F025FC6F-43F0-49B5-A44A-88B58B849582}" srcOrd="1" destOrd="0" presId="urn:microsoft.com/office/officeart/2005/8/layout/hierarchy1"/>
    <dgm:cxn modelId="{CC8B39F2-D4A3-48C8-A86B-939A88478314}" type="presParOf" srcId="{A7DFFDDE-44B8-45F0-8D92-BD7609A85359}" destId="{227F5CF6-0C44-4AF5-A5EA-29D4124E1DC9}" srcOrd="4" destOrd="0" presId="urn:microsoft.com/office/officeart/2005/8/layout/hierarchy1"/>
    <dgm:cxn modelId="{10A4F7A7-077E-4F7C-9836-3A6382C12117}" type="presParOf" srcId="{A7DFFDDE-44B8-45F0-8D92-BD7609A85359}" destId="{AD91AE09-9943-4DA6-AC0A-BC2581D0EA8B}" srcOrd="5" destOrd="0" presId="urn:microsoft.com/office/officeart/2005/8/layout/hierarchy1"/>
    <dgm:cxn modelId="{1C2EED6F-B3A1-4131-8A0A-1335CEA1B63C}" type="presParOf" srcId="{AD91AE09-9943-4DA6-AC0A-BC2581D0EA8B}" destId="{D64BE639-EAD4-4B5A-9B4A-9A481F04362E}" srcOrd="0" destOrd="0" presId="urn:microsoft.com/office/officeart/2005/8/layout/hierarchy1"/>
    <dgm:cxn modelId="{B7C50BF4-517D-4517-A38B-01D1413BBCA8}" type="presParOf" srcId="{D64BE639-EAD4-4B5A-9B4A-9A481F04362E}" destId="{DDAB1D95-A62D-4032-93D4-D2E9F37FDEE1}" srcOrd="0" destOrd="0" presId="urn:microsoft.com/office/officeart/2005/8/layout/hierarchy1"/>
    <dgm:cxn modelId="{E215D5C6-AA48-47F2-9D0C-4BA8A609A87B}" type="presParOf" srcId="{D64BE639-EAD4-4B5A-9B4A-9A481F04362E}" destId="{8E655B7C-7DE0-4361-B394-F300C355D626}" srcOrd="1" destOrd="0" presId="urn:microsoft.com/office/officeart/2005/8/layout/hierarchy1"/>
    <dgm:cxn modelId="{F18FC755-11A2-4114-9B9D-9EDCBA2FCC79}" type="presParOf" srcId="{AD91AE09-9943-4DA6-AC0A-BC2581D0EA8B}" destId="{FEB98119-DFD0-4640-9B19-DF2E7E14516E}" srcOrd="1" destOrd="0" presId="urn:microsoft.com/office/officeart/2005/8/layout/hierarchy1"/>
    <dgm:cxn modelId="{32903B40-9B65-4B93-85CC-E6B60006F0B9}" type="presParOf" srcId="{A7DFFDDE-44B8-45F0-8D92-BD7609A85359}" destId="{7A65EFBC-8797-435B-B348-1CE49152A2DE}" srcOrd="6" destOrd="0" presId="urn:microsoft.com/office/officeart/2005/8/layout/hierarchy1"/>
    <dgm:cxn modelId="{F76BF4AA-673A-4B77-B08C-68865B8F5798}" type="presParOf" srcId="{A7DFFDDE-44B8-45F0-8D92-BD7609A85359}" destId="{F56707E9-C245-4D52-8B93-F5278E780F5B}" srcOrd="7" destOrd="0" presId="urn:microsoft.com/office/officeart/2005/8/layout/hierarchy1"/>
    <dgm:cxn modelId="{6EA164AC-D1E7-42D0-B7F6-E4690D9FBFE1}" type="presParOf" srcId="{F56707E9-C245-4D52-8B93-F5278E780F5B}" destId="{B3B4A940-DD74-4A16-A3B7-3EF2CC92D430}" srcOrd="0" destOrd="0" presId="urn:microsoft.com/office/officeart/2005/8/layout/hierarchy1"/>
    <dgm:cxn modelId="{49D252D2-CAD2-4DCB-AA53-EA59C5D003DD}" type="presParOf" srcId="{B3B4A940-DD74-4A16-A3B7-3EF2CC92D430}" destId="{80EB641E-1443-4F26-85A2-0BFB35EB09DE}" srcOrd="0" destOrd="0" presId="urn:microsoft.com/office/officeart/2005/8/layout/hierarchy1"/>
    <dgm:cxn modelId="{FEB5882B-E7B4-4698-B615-A04E8E3B746E}" type="presParOf" srcId="{B3B4A940-DD74-4A16-A3B7-3EF2CC92D430}" destId="{EB9BC7A1-54B0-4424-8347-48BB9828A174}" srcOrd="1" destOrd="0" presId="urn:microsoft.com/office/officeart/2005/8/layout/hierarchy1"/>
    <dgm:cxn modelId="{80A03AB3-3D16-46D6-9B47-817BF5EE4BD2}" type="presParOf" srcId="{F56707E9-C245-4D52-8B93-F5278E780F5B}" destId="{BDF7A691-8ABE-4900-8B84-C5CE72E953EC}" srcOrd="1" destOrd="0" presId="urn:microsoft.com/office/officeart/2005/8/layout/hierarchy1"/>
    <dgm:cxn modelId="{5D12D301-7AE2-4208-8D88-C69811BD707D}" type="presParOf" srcId="{BFB77CFA-BBA1-4F22-9C05-FBE61D2CF41C}" destId="{ECBDBB7D-EAC2-4D70-8B50-DDF533BC2120}" srcOrd="2" destOrd="0" presId="urn:microsoft.com/office/officeart/2005/8/layout/hierarchy1"/>
    <dgm:cxn modelId="{DBC56F15-5F5C-46B4-81CB-7CEF4CC3FC19}" type="presParOf" srcId="{BFB77CFA-BBA1-4F22-9C05-FBE61D2CF41C}" destId="{E8AAAA6F-CB29-4156-80C8-52A4CD1A7F9C}" srcOrd="3" destOrd="0" presId="urn:microsoft.com/office/officeart/2005/8/layout/hierarchy1"/>
    <dgm:cxn modelId="{13E1F17F-189F-4A59-96BA-4D51E4D62DA1}" type="presParOf" srcId="{E8AAAA6F-CB29-4156-80C8-52A4CD1A7F9C}" destId="{75A5BACC-85F7-44CE-AF3C-AE8545A9B34D}" srcOrd="0" destOrd="0" presId="urn:microsoft.com/office/officeart/2005/8/layout/hierarchy1"/>
    <dgm:cxn modelId="{DAC8893D-12CF-464B-A00E-C9855A723ECF}" type="presParOf" srcId="{75A5BACC-85F7-44CE-AF3C-AE8545A9B34D}" destId="{D430FF76-134E-4F09-A86A-658D16DB7ECF}" srcOrd="0" destOrd="0" presId="urn:microsoft.com/office/officeart/2005/8/layout/hierarchy1"/>
    <dgm:cxn modelId="{88D8C76D-DFF8-4061-A080-931AE2FA4B7B}" type="presParOf" srcId="{75A5BACC-85F7-44CE-AF3C-AE8545A9B34D}" destId="{BE1D369C-1235-4BDA-8C2A-D263AB7DAB79}" srcOrd="1" destOrd="0" presId="urn:microsoft.com/office/officeart/2005/8/layout/hierarchy1"/>
    <dgm:cxn modelId="{F0D53640-7D4D-459D-BA12-6A8A4FB50FA2}" type="presParOf" srcId="{E8AAAA6F-CB29-4156-80C8-52A4CD1A7F9C}" destId="{F3BC2159-1FD7-4361-AD4D-A23FBBCA42B2}" srcOrd="1" destOrd="0" presId="urn:microsoft.com/office/officeart/2005/8/layout/hierarchy1"/>
    <dgm:cxn modelId="{013E1386-495E-43D2-A953-5633F36406D8}" type="presParOf" srcId="{F3BC2159-1FD7-4361-AD4D-A23FBBCA42B2}" destId="{EC084605-A865-4B62-9D0F-6D4CF7052EC9}" srcOrd="0" destOrd="0" presId="urn:microsoft.com/office/officeart/2005/8/layout/hierarchy1"/>
    <dgm:cxn modelId="{99FF6341-BB6B-4A60-AB6D-7E2AB03DF198}" type="presParOf" srcId="{F3BC2159-1FD7-4361-AD4D-A23FBBCA42B2}" destId="{E16ABFF3-3E36-443A-9523-35F1B306F0B4}" srcOrd="1" destOrd="0" presId="urn:microsoft.com/office/officeart/2005/8/layout/hierarchy1"/>
    <dgm:cxn modelId="{8F18C104-C8BD-41EC-9FF8-73C1D74FEF66}" type="presParOf" srcId="{E16ABFF3-3E36-443A-9523-35F1B306F0B4}" destId="{21372D10-8361-434C-9B48-A56A3778F1CB}" srcOrd="0" destOrd="0" presId="urn:microsoft.com/office/officeart/2005/8/layout/hierarchy1"/>
    <dgm:cxn modelId="{5966544C-320F-42D5-9B1F-BD3C7FF207FA}" type="presParOf" srcId="{21372D10-8361-434C-9B48-A56A3778F1CB}" destId="{89A4CB2A-9760-4558-B38C-1CB71D313EF4}" srcOrd="0" destOrd="0" presId="urn:microsoft.com/office/officeart/2005/8/layout/hierarchy1"/>
    <dgm:cxn modelId="{58DFC92B-142E-433C-9E1B-10A3885F4953}" type="presParOf" srcId="{21372D10-8361-434C-9B48-A56A3778F1CB}" destId="{FFDB1D57-B27A-4018-927E-238BEB4D3397}" srcOrd="1" destOrd="0" presId="urn:microsoft.com/office/officeart/2005/8/layout/hierarchy1"/>
    <dgm:cxn modelId="{A9F834D6-9876-4EE5-B5CC-EB27C20E1BD1}" type="presParOf" srcId="{E16ABFF3-3E36-443A-9523-35F1B306F0B4}" destId="{4D7BFFA2-453C-4677-AC1C-F4F43161BE09}" srcOrd="1" destOrd="0" presId="urn:microsoft.com/office/officeart/2005/8/layout/hierarchy1"/>
    <dgm:cxn modelId="{9F0E2542-B427-4E8A-8762-701A8E94D770}" type="presParOf" srcId="{F3BC2159-1FD7-4361-AD4D-A23FBBCA42B2}" destId="{48696139-9EAE-4E25-9918-8DE4EFEA9338}" srcOrd="2" destOrd="0" presId="urn:microsoft.com/office/officeart/2005/8/layout/hierarchy1"/>
    <dgm:cxn modelId="{C59BC3FA-56B6-4DE6-84F6-F28C8FDE6102}" type="presParOf" srcId="{F3BC2159-1FD7-4361-AD4D-A23FBBCA42B2}" destId="{F580CFE9-692D-458D-8439-E3D10D354695}" srcOrd="3" destOrd="0" presId="urn:microsoft.com/office/officeart/2005/8/layout/hierarchy1"/>
    <dgm:cxn modelId="{4EFE722B-8352-4BE2-A542-2522EB4B7DC2}" type="presParOf" srcId="{F580CFE9-692D-458D-8439-E3D10D354695}" destId="{10B42837-FFF1-4AFF-8880-31D1DE6049DD}" srcOrd="0" destOrd="0" presId="urn:microsoft.com/office/officeart/2005/8/layout/hierarchy1"/>
    <dgm:cxn modelId="{B155377E-4F28-4A62-94E4-0C5772CA6606}" type="presParOf" srcId="{10B42837-FFF1-4AFF-8880-31D1DE6049DD}" destId="{80F69ECC-982A-4932-B6A1-DCA7B1F49A55}" srcOrd="0" destOrd="0" presId="urn:microsoft.com/office/officeart/2005/8/layout/hierarchy1"/>
    <dgm:cxn modelId="{B52F9DED-7D2E-4411-9C78-6C04C29E7330}" type="presParOf" srcId="{10B42837-FFF1-4AFF-8880-31D1DE6049DD}" destId="{5C72C93A-07CA-4C56-8CB6-A47F86E88F74}" srcOrd="1" destOrd="0" presId="urn:microsoft.com/office/officeart/2005/8/layout/hierarchy1"/>
    <dgm:cxn modelId="{0ADF2200-E16A-428F-B072-3B55DAB300DE}" type="presParOf" srcId="{F580CFE9-692D-458D-8439-E3D10D354695}" destId="{89A561A1-E9E3-4C0A-8CBB-4F69A83B9C18}" srcOrd="1" destOrd="0" presId="urn:microsoft.com/office/officeart/2005/8/layout/hierarchy1"/>
    <dgm:cxn modelId="{30B0A303-42F1-497E-A41B-F67557588027}" type="presParOf" srcId="{AEEBF592-85A0-473D-957F-6490D7C99F4B}" destId="{6B7D889A-2EB7-478B-8506-D34A7429A924}" srcOrd="2" destOrd="0" presId="urn:microsoft.com/office/officeart/2005/8/layout/hierarchy1"/>
    <dgm:cxn modelId="{4AF461B1-F02F-4C16-9307-3D8B378805FC}" type="presParOf" srcId="{AEEBF592-85A0-473D-957F-6490D7C99F4B}" destId="{CCC5BE8D-2034-4B42-A5FD-70AD1BBF167A}" srcOrd="3" destOrd="0" presId="urn:microsoft.com/office/officeart/2005/8/layout/hierarchy1"/>
    <dgm:cxn modelId="{0D0D3BBF-F451-4B81-82C5-FA2AC075E064}" type="presParOf" srcId="{CCC5BE8D-2034-4B42-A5FD-70AD1BBF167A}" destId="{494AE830-7C4D-4F68-95EE-74C09C1BC080}" srcOrd="0" destOrd="0" presId="urn:microsoft.com/office/officeart/2005/8/layout/hierarchy1"/>
    <dgm:cxn modelId="{18F54613-6812-47A1-9A11-F3B061AA2EEF}" type="presParOf" srcId="{494AE830-7C4D-4F68-95EE-74C09C1BC080}" destId="{C74F2769-D96D-4DC4-99D8-486E29B16175}" srcOrd="0" destOrd="0" presId="urn:microsoft.com/office/officeart/2005/8/layout/hierarchy1"/>
    <dgm:cxn modelId="{297A79FE-3B86-4FB4-818C-D269ABA1512D}" type="presParOf" srcId="{494AE830-7C4D-4F68-95EE-74C09C1BC080}" destId="{9A8C6A04-DDD4-4A91-ABDD-D9B8727E4F10}" srcOrd="1" destOrd="0" presId="urn:microsoft.com/office/officeart/2005/8/layout/hierarchy1"/>
    <dgm:cxn modelId="{DAFD7633-D14D-4FDF-99FD-DB0EAADE6892}" type="presParOf" srcId="{CCC5BE8D-2034-4B42-A5FD-70AD1BBF167A}" destId="{267F7896-46ED-41B9-A24F-E48E71A329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338AE4-6B65-4440-8597-4F500EC0DD4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69A0593-0E77-4553-A621-D6336DA0D886}">
      <dgm:prSet phldrT="[Text]"/>
      <dgm:spPr/>
      <dgm:t>
        <a:bodyPr/>
        <a:lstStyle/>
        <a:p>
          <a:r>
            <a:rPr lang="en-CA" dirty="0" smtClean="0"/>
            <a:t>616 patients Stage IV Lung Cancer</a:t>
          </a:r>
          <a:endParaRPr lang="en-CA" dirty="0"/>
        </a:p>
      </dgm:t>
    </dgm:pt>
    <dgm:pt modelId="{809242AF-9860-4C4B-8AC8-E312A1FF2090}" type="parTrans" cxnId="{F3B30385-6D7E-43C0-BA30-039FAC4405E8}">
      <dgm:prSet/>
      <dgm:spPr/>
      <dgm:t>
        <a:bodyPr/>
        <a:lstStyle/>
        <a:p>
          <a:endParaRPr lang="en-CA"/>
        </a:p>
      </dgm:t>
    </dgm:pt>
    <dgm:pt modelId="{AB6D26AD-AA72-4DCD-8254-1B621BA2AA36}" type="sibTrans" cxnId="{F3B30385-6D7E-43C0-BA30-039FAC4405E8}">
      <dgm:prSet/>
      <dgm:spPr/>
      <dgm:t>
        <a:bodyPr/>
        <a:lstStyle/>
        <a:p>
          <a:endParaRPr lang="en-CA"/>
        </a:p>
      </dgm:t>
    </dgm:pt>
    <dgm:pt modelId="{B92A63CE-29CA-4DB9-878C-2F1ABAB19B59}" type="asst">
      <dgm:prSet phldrT="[Text]"/>
      <dgm:spPr/>
      <dgm:t>
        <a:bodyPr/>
        <a:lstStyle/>
        <a:p>
          <a:r>
            <a:rPr lang="en-CA" dirty="0" smtClean="0"/>
            <a:t>Randomized 2:1</a:t>
          </a:r>
          <a:endParaRPr lang="en-CA" dirty="0"/>
        </a:p>
      </dgm:t>
    </dgm:pt>
    <dgm:pt modelId="{25C3B199-2B25-4867-8847-6703438E2D8E}" type="parTrans" cxnId="{E4CC9436-5660-41EF-BB8E-49ED8873552A}">
      <dgm:prSet/>
      <dgm:spPr/>
      <dgm:t>
        <a:bodyPr/>
        <a:lstStyle/>
        <a:p>
          <a:endParaRPr lang="en-CA"/>
        </a:p>
      </dgm:t>
    </dgm:pt>
    <dgm:pt modelId="{61991F74-64D9-470E-A2CC-B5AD4479FFFA}" type="sibTrans" cxnId="{E4CC9436-5660-41EF-BB8E-49ED8873552A}">
      <dgm:prSet/>
      <dgm:spPr/>
      <dgm:t>
        <a:bodyPr/>
        <a:lstStyle/>
        <a:p>
          <a:endParaRPr lang="en-CA"/>
        </a:p>
      </dgm:t>
    </dgm:pt>
    <dgm:pt modelId="{9CF38EB4-9E7D-4C4B-A5E4-669A74DD3D17}">
      <dgm:prSet phldrT="[Text]"/>
      <dgm:spPr/>
      <dgm:t>
        <a:bodyPr/>
        <a:lstStyle/>
        <a:p>
          <a:pPr algn="ctr"/>
          <a:endParaRPr lang="en-CA" dirty="0" smtClean="0"/>
        </a:p>
        <a:p>
          <a:pPr algn="ctr"/>
          <a:r>
            <a:rPr lang="en-CA" dirty="0" smtClean="0"/>
            <a:t>Chemotherapy +</a:t>
          </a:r>
        </a:p>
        <a:p>
          <a:pPr algn="ctr"/>
          <a:r>
            <a:rPr lang="en-CA" dirty="0" smtClean="0"/>
            <a:t>Immunotherapy     (</a:t>
          </a:r>
          <a:r>
            <a:rPr lang="en-CA" dirty="0" err="1" smtClean="0"/>
            <a:t>pembrolizumab</a:t>
          </a:r>
          <a:r>
            <a:rPr lang="en-CA" dirty="0" smtClean="0"/>
            <a:t>)</a:t>
          </a:r>
        </a:p>
        <a:p>
          <a:pPr algn="ctr"/>
          <a:r>
            <a:rPr lang="en-CA" dirty="0" smtClean="0"/>
            <a:t>-q3weekly x 4 then maintenance </a:t>
          </a:r>
          <a:r>
            <a:rPr lang="en-CA" dirty="0" err="1" smtClean="0"/>
            <a:t>pembrolizumab</a:t>
          </a:r>
          <a:r>
            <a:rPr lang="en-CA" dirty="0" smtClean="0"/>
            <a:t>	</a:t>
          </a:r>
          <a:endParaRPr lang="en-CA" dirty="0"/>
        </a:p>
      </dgm:t>
    </dgm:pt>
    <dgm:pt modelId="{480B69A5-B1E5-4F04-93DB-81D45F345664}" type="parTrans" cxnId="{A844AD73-5BEE-4939-B191-DC6EA420AC4C}">
      <dgm:prSet/>
      <dgm:spPr/>
      <dgm:t>
        <a:bodyPr/>
        <a:lstStyle/>
        <a:p>
          <a:endParaRPr lang="en-CA"/>
        </a:p>
      </dgm:t>
    </dgm:pt>
    <dgm:pt modelId="{B47AFA72-5595-4CD1-9833-DCC0DC5587C1}" type="sibTrans" cxnId="{A844AD73-5BEE-4939-B191-DC6EA420AC4C}">
      <dgm:prSet/>
      <dgm:spPr/>
      <dgm:t>
        <a:bodyPr/>
        <a:lstStyle/>
        <a:p>
          <a:endParaRPr lang="en-CA"/>
        </a:p>
      </dgm:t>
    </dgm:pt>
    <dgm:pt modelId="{B8EB4DDD-4455-4CEC-8909-0E2D519EE00A}">
      <dgm:prSet phldrT="[Text]"/>
      <dgm:spPr/>
      <dgm:t>
        <a:bodyPr/>
        <a:lstStyle/>
        <a:p>
          <a:r>
            <a:rPr lang="en-CA" dirty="0" smtClean="0"/>
            <a:t>Chemotherapy +</a:t>
          </a:r>
        </a:p>
        <a:p>
          <a:r>
            <a:rPr lang="en-CA" dirty="0" smtClean="0"/>
            <a:t>Placebo</a:t>
          </a:r>
        </a:p>
        <a:p>
          <a:r>
            <a:rPr lang="en-CA" dirty="0" smtClean="0"/>
            <a:t>-q3weekly x 4 then maintenance placebo</a:t>
          </a:r>
          <a:endParaRPr lang="en-CA" dirty="0"/>
        </a:p>
      </dgm:t>
    </dgm:pt>
    <dgm:pt modelId="{606B9F2A-3E0B-4772-929D-ABE78BBE5BA9}" type="parTrans" cxnId="{52A91ECB-370A-4218-849F-8507B69790AA}">
      <dgm:prSet/>
      <dgm:spPr/>
      <dgm:t>
        <a:bodyPr/>
        <a:lstStyle/>
        <a:p>
          <a:endParaRPr lang="en-CA"/>
        </a:p>
      </dgm:t>
    </dgm:pt>
    <dgm:pt modelId="{3A820A84-AB64-47D1-9806-07D066092E20}" type="sibTrans" cxnId="{52A91ECB-370A-4218-849F-8507B69790AA}">
      <dgm:prSet/>
      <dgm:spPr/>
      <dgm:t>
        <a:bodyPr/>
        <a:lstStyle/>
        <a:p>
          <a:endParaRPr lang="en-CA"/>
        </a:p>
      </dgm:t>
    </dgm:pt>
    <dgm:pt modelId="{05FCEF10-E030-4732-B8D0-924017F4ABA9}" type="pres">
      <dgm:prSet presAssocID="{0D338AE4-6B65-4440-8597-4F500EC0DD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E0FCA5-D371-422C-929C-90C4BD5FD361}" type="pres">
      <dgm:prSet presAssocID="{E69A0593-0E77-4553-A621-D6336DA0D886}" presName="hierRoot1" presStyleCnt="0">
        <dgm:presLayoutVars>
          <dgm:hierBranch val="init"/>
        </dgm:presLayoutVars>
      </dgm:prSet>
      <dgm:spPr/>
    </dgm:pt>
    <dgm:pt modelId="{68EFA334-37EA-44EB-9649-D0D4FC57D9D1}" type="pres">
      <dgm:prSet presAssocID="{E69A0593-0E77-4553-A621-D6336DA0D886}" presName="rootComposite1" presStyleCnt="0"/>
      <dgm:spPr/>
    </dgm:pt>
    <dgm:pt modelId="{8D1E5C04-7489-4342-A770-560D1884856B}" type="pres">
      <dgm:prSet presAssocID="{E69A0593-0E77-4553-A621-D6336DA0D886}" presName="rootText1" presStyleLbl="node0" presStyleIdx="0" presStyleCnt="1" custScaleX="105321" custScaleY="7172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C6BE23D-2B21-42BB-9739-813CA54F7BCE}" type="pres">
      <dgm:prSet presAssocID="{E69A0593-0E77-4553-A621-D6336DA0D886}" presName="rootConnector1" presStyleLbl="node1" presStyleIdx="0" presStyleCnt="0"/>
      <dgm:spPr/>
    </dgm:pt>
    <dgm:pt modelId="{62C52005-884F-4BC8-BBB4-2868001359CF}" type="pres">
      <dgm:prSet presAssocID="{E69A0593-0E77-4553-A621-D6336DA0D886}" presName="hierChild2" presStyleCnt="0"/>
      <dgm:spPr/>
    </dgm:pt>
    <dgm:pt modelId="{367C7D37-E20D-4A00-9194-34C0E50EE5A4}" type="pres">
      <dgm:prSet presAssocID="{480B69A5-B1E5-4F04-93DB-81D45F345664}" presName="Name37" presStyleLbl="parChTrans1D2" presStyleIdx="0" presStyleCnt="3"/>
      <dgm:spPr/>
    </dgm:pt>
    <dgm:pt modelId="{497448F2-97B3-40B9-A4FF-137730FF6B7E}" type="pres">
      <dgm:prSet presAssocID="{9CF38EB4-9E7D-4C4B-A5E4-669A74DD3D17}" presName="hierRoot2" presStyleCnt="0">
        <dgm:presLayoutVars>
          <dgm:hierBranch val="init"/>
        </dgm:presLayoutVars>
      </dgm:prSet>
      <dgm:spPr/>
    </dgm:pt>
    <dgm:pt modelId="{F3E03866-27ED-4257-AED2-7869ACC6CB79}" type="pres">
      <dgm:prSet presAssocID="{9CF38EB4-9E7D-4C4B-A5E4-669A74DD3D17}" presName="rootComposite" presStyleCnt="0"/>
      <dgm:spPr/>
    </dgm:pt>
    <dgm:pt modelId="{56BB3BD3-535B-4792-B668-E637192453E4}" type="pres">
      <dgm:prSet presAssocID="{9CF38EB4-9E7D-4C4B-A5E4-669A74DD3D17}" presName="rootText" presStyleLbl="node2" presStyleIdx="0" presStyleCnt="2" custScaleY="131321" custLinFactNeighborX="1327" custLinFactNeighborY="2189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5B0145D-0DC3-44C9-94A1-1DFF95F54696}" type="pres">
      <dgm:prSet presAssocID="{9CF38EB4-9E7D-4C4B-A5E4-669A74DD3D17}" presName="rootConnector" presStyleLbl="node2" presStyleIdx="0" presStyleCnt="2"/>
      <dgm:spPr/>
    </dgm:pt>
    <dgm:pt modelId="{562CDBB8-909F-45FF-A32E-677C5545D813}" type="pres">
      <dgm:prSet presAssocID="{9CF38EB4-9E7D-4C4B-A5E4-669A74DD3D17}" presName="hierChild4" presStyleCnt="0"/>
      <dgm:spPr/>
    </dgm:pt>
    <dgm:pt modelId="{7CBA095C-9BA0-43D3-9B19-2D269F1592E2}" type="pres">
      <dgm:prSet presAssocID="{9CF38EB4-9E7D-4C4B-A5E4-669A74DD3D17}" presName="hierChild5" presStyleCnt="0"/>
      <dgm:spPr/>
    </dgm:pt>
    <dgm:pt modelId="{0F00CB0B-DCE3-457B-9BF6-1F1BBAC68698}" type="pres">
      <dgm:prSet presAssocID="{606B9F2A-3E0B-4772-929D-ABE78BBE5BA9}" presName="Name37" presStyleLbl="parChTrans1D2" presStyleIdx="1" presStyleCnt="3"/>
      <dgm:spPr/>
    </dgm:pt>
    <dgm:pt modelId="{AD4D81E4-F3F8-461B-A937-67727143DEB1}" type="pres">
      <dgm:prSet presAssocID="{B8EB4DDD-4455-4CEC-8909-0E2D519EE00A}" presName="hierRoot2" presStyleCnt="0">
        <dgm:presLayoutVars>
          <dgm:hierBranch val="init"/>
        </dgm:presLayoutVars>
      </dgm:prSet>
      <dgm:spPr/>
    </dgm:pt>
    <dgm:pt modelId="{833C7A44-2F0A-4113-8F7B-859E793774C3}" type="pres">
      <dgm:prSet presAssocID="{B8EB4DDD-4455-4CEC-8909-0E2D519EE00A}" presName="rootComposite" presStyleCnt="0"/>
      <dgm:spPr/>
    </dgm:pt>
    <dgm:pt modelId="{EB346FAF-4889-4BE9-929E-40E089FA1966}" type="pres">
      <dgm:prSet presAssocID="{B8EB4DDD-4455-4CEC-8909-0E2D519EE00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13435B4-98CF-4D4C-9874-A15052C0636C}" type="pres">
      <dgm:prSet presAssocID="{B8EB4DDD-4455-4CEC-8909-0E2D519EE00A}" presName="rootConnector" presStyleLbl="node2" presStyleIdx="1" presStyleCnt="2"/>
      <dgm:spPr/>
    </dgm:pt>
    <dgm:pt modelId="{AC51815D-8AC5-43F3-8203-E0E6ACD93018}" type="pres">
      <dgm:prSet presAssocID="{B8EB4DDD-4455-4CEC-8909-0E2D519EE00A}" presName="hierChild4" presStyleCnt="0"/>
      <dgm:spPr/>
    </dgm:pt>
    <dgm:pt modelId="{C19301D0-7C82-4509-B73A-AC0B2952E562}" type="pres">
      <dgm:prSet presAssocID="{B8EB4DDD-4455-4CEC-8909-0E2D519EE00A}" presName="hierChild5" presStyleCnt="0"/>
      <dgm:spPr/>
    </dgm:pt>
    <dgm:pt modelId="{A8870D4F-002A-4F3C-93B2-8461430C875C}" type="pres">
      <dgm:prSet presAssocID="{E69A0593-0E77-4553-A621-D6336DA0D886}" presName="hierChild3" presStyleCnt="0"/>
      <dgm:spPr/>
    </dgm:pt>
    <dgm:pt modelId="{C381B693-D989-42DC-9EBE-660868D5FBA9}" type="pres">
      <dgm:prSet presAssocID="{25C3B199-2B25-4867-8847-6703438E2D8E}" presName="Name111" presStyleLbl="parChTrans1D2" presStyleIdx="2" presStyleCnt="3"/>
      <dgm:spPr/>
    </dgm:pt>
    <dgm:pt modelId="{661920B6-B3F2-47C0-8DAE-2291F4A621AC}" type="pres">
      <dgm:prSet presAssocID="{B92A63CE-29CA-4DB9-878C-2F1ABAB19B59}" presName="hierRoot3" presStyleCnt="0">
        <dgm:presLayoutVars>
          <dgm:hierBranch val="init"/>
        </dgm:presLayoutVars>
      </dgm:prSet>
      <dgm:spPr/>
    </dgm:pt>
    <dgm:pt modelId="{BBF6321C-CEAA-408E-964F-E46655BF15E2}" type="pres">
      <dgm:prSet presAssocID="{B92A63CE-29CA-4DB9-878C-2F1ABAB19B59}" presName="rootComposite3" presStyleCnt="0"/>
      <dgm:spPr/>
    </dgm:pt>
    <dgm:pt modelId="{5DAD7901-FA18-429A-B073-748228145B5E}" type="pres">
      <dgm:prSet presAssocID="{B92A63CE-29CA-4DB9-878C-2F1ABAB19B59}" presName="rootText3" presStyleLbl="asst1" presStyleIdx="0" presStyleCnt="1" custScaleY="37637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109AEE0-BED6-4F10-A69D-9FC9D322F83C}" type="pres">
      <dgm:prSet presAssocID="{B92A63CE-29CA-4DB9-878C-2F1ABAB19B59}" presName="rootConnector3" presStyleLbl="asst1" presStyleIdx="0" presStyleCnt="1"/>
      <dgm:spPr/>
    </dgm:pt>
    <dgm:pt modelId="{EA848E74-8327-4370-8FA7-5AB9EB07CF9F}" type="pres">
      <dgm:prSet presAssocID="{B92A63CE-29CA-4DB9-878C-2F1ABAB19B59}" presName="hierChild6" presStyleCnt="0"/>
      <dgm:spPr/>
    </dgm:pt>
    <dgm:pt modelId="{99349502-0A7C-4D20-BEF1-F2C20D685065}" type="pres">
      <dgm:prSet presAssocID="{B92A63CE-29CA-4DB9-878C-2F1ABAB19B59}" presName="hierChild7" presStyleCnt="0"/>
      <dgm:spPr/>
    </dgm:pt>
  </dgm:ptLst>
  <dgm:cxnLst>
    <dgm:cxn modelId="{9712C0A7-F49A-441B-A56E-D1A7386DA388}" type="presOf" srcId="{0D338AE4-6B65-4440-8597-4F500EC0DD44}" destId="{05FCEF10-E030-4732-B8D0-924017F4ABA9}" srcOrd="0" destOrd="0" presId="urn:microsoft.com/office/officeart/2005/8/layout/orgChart1"/>
    <dgm:cxn modelId="{C2CF46A1-3759-4864-9131-71F982B55077}" type="presOf" srcId="{B8EB4DDD-4455-4CEC-8909-0E2D519EE00A}" destId="{EB346FAF-4889-4BE9-929E-40E089FA1966}" srcOrd="0" destOrd="0" presId="urn:microsoft.com/office/officeart/2005/8/layout/orgChart1"/>
    <dgm:cxn modelId="{52A91ECB-370A-4218-849F-8507B69790AA}" srcId="{E69A0593-0E77-4553-A621-D6336DA0D886}" destId="{B8EB4DDD-4455-4CEC-8909-0E2D519EE00A}" srcOrd="2" destOrd="0" parTransId="{606B9F2A-3E0B-4772-929D-ABE78BBE5BA9}" sibTransId="{3A820A84-AB64-47D1-9806-07D066092E20}"/>
    <dgm:cxn modelId="{F3B30385-6D7E-43C0-BA30-039FAC4405E8}" srcId="{0D338AE4-6B65-4440-8597-4F500EC0DD44}" destId="{E69A0593-0E77-4553-A621-D6336DA0D886}" srcOrd="0" destOrd="0" parTransId="{809242AF-9860-4C4B-8AC8-E312A1FF2090}" sibTransId="{AB6D26AD-AA72-4DCD-8254-1B621BA2AA36}"/>
    <dgm:cxn modelId="{72731498-818C-4339-98EC-89004FFC9A73}" type="presOf" srcId="{B92A63CE-29CA-4DB9-878C-2F1ABAB19B59}" destId="{2109AEE0-BED6-4F10-A69D-9FC9D322F83C}" srcOrd="1" destOrd="0" presId="urn:microsoft.com/office/officeart/2005/8/layout/orgChart1"/>
    <dgm:cxn modelId="{9CB31A2E-9E26-47A4-AFE4-08BA9F846297}" type="presOf" srcId="{25C3B199-2B25-4867-8847-6703438E2D8E}" destId="{C381B693-D989-42DC-9EBE-660868D5FBA9}" srcOrd="0" destOrd="0" presId="urn:microsoft.com/office/officeart/2005/8/layout/orgChart1"/>
    <dgm:cxn modelId="{BD4D1CA4-B16E-4BA6-BF00-EA82F912A8D2}" type="presOf" srcId="{B92A63CE-29CA-4DB9-878C-2F1ABAB19B59}" destId="{5DAD7901-FA18-429A-B073-748228145B5E}" srcOrd="0" destOrd="0" presId="urn:microsoft.com/office/officeart/2005/8/layout/orgChart1"/>
    <dgm:cxn modelId="{F0E9E2CA-E7F1-48B2-9F76-1A00E94F06DC}" type="presOf" srcId="{606B9F2A-3E0B-4772-929D-ABE78BBE5BA9}" destId="{0F00CB0B-DCE3-457B-9BF6-1F1BBAC68698}" srcOrd="0" destOrd="0" presId="urn:microsoft.com/office/officeart/2005/8/layout/orgChart1"/>
    <dgm:cxn modelId="{288FFB59-4D3E-432B-AAA8-C69CF41339F3}" type="presOf" srcId="{9CF38EB4-9E7D-4C4B-A5E4-669A74DD3D17}" destId="{56BB3BD3-535B-4792-B668-E637192453E4}" srcOrd="0" destOrd="0" presId="urn:microsoft.com/office/officeart/2005/8/layout/orgChart1"/>
    <dgm:cxn modelId="{B6A52038-697D-42A9-A419-820E738C4D14}" type="presOf" srcId="{9CF38EB4-9E7D-4C4B-A5E4-669A74DD3D17}" destId="{35B0145D-0DC3-44C9-94A1-1DFF95F54696}" srcOrd="1" destOrd="0" presId="urn:microsoft.com/office/officeart/2005/8/layout/orgChart1"/>
    <dgm:cxn modelId="{686A267F-9728-42BA-8B6C-9BCFCAC1B64A}" type="presOf" srcId="{B8EB4DDD-4455-4CEC-8909-0E2D519EE00A}" destId="{113435B4-98CF-4D4C-9874-A15052C0636C}" srcOrd="1" destOrd="0" presId="urn:microsoft.com/office/officeart/2005/8/layout/orgChart1"/>
    <dgm:cxn modelId="{C4C2A710-C8C1-4009-B339-BC11C97A7601}" type="presOf" srcId="{E69A0593-0E77-4553-A621-D6336DA0D886}" destId="{EC6BE23D-2B21-42BB-9739-813CA54F7BCE}" srcOrd="1" destOrd="0" presId="urn:microsoft.com/office/officeart/2005/8/layout/orgChart1"/>
    <dgm:cxn modelId="{7A38FDA1-F141-42F5-ACA7-4D29D7D47478}" type="presOf" srcId="{E69A0593-0E77-4553-A621-D6336DA0D886}" destId="{8D1E5C04-7489-4342-A770-560D1884856B}" srcOrd="0" destOrd="0" presId="urn:microsoft.com/office/officeart/2005/8/layout/orgChart1"/>
    <dgm:cxn modelId="{E4CC9436-5660-41EF-BB8E-49ED8873552A}" srcId="{E69A0593-0E77-4553-A621-D6336DA0D886}" destId="{B92A63CE-29CA-4DB9-878C-2F1ABAB19B59}" srcOrd="0" destOrd="0" parTransId="{25C3B199-2B25-4867-8847-6703438E2D8E}" sibTransId="{61991F74-64D9-470E-A2CC-B5AD4479FFFA}"/>
    <dgm:cxn modelId="{A844AD73-5BEE-4939-B191-DC6EA420AC4C}" srcId="{E69A0593-0E77-4553-A621-D6336DA0D886}" destId="{9CF38EB4-9E7D-4C4B-A5E4-669A74DD3D17}" srcOrd="1" destOrd="0" parTransId="{480B69A5-B1E5-4F04-93DB-81D45F345664}" sibTransId="{B47AFA72-5595-4CD1-9833-DCC0DC5587C1}"/>
    <dgm:cxn modelId="{8AB04562-42F1-428A-A017-19F6BEBB82DF}" type="presOf" srcId="{480B69A5-B1E5-4F04-93DB-81D45F345664}" destId="{367C7D37-E20D-4A00-9194-34C0E50EE5A4}" srcOrd="0" destOrd="0" presId="urn:microsoft.com/office/officeart/2005/8/layout/orgChart1"/>
    <dgm:cxn modelId="{639D9A39-0965-4F41-89EF-1B7CD7831880}" type="presParOf" srcId="{05FCEF10-E030-4732-B8D0-924017F4ABA9}" destId="{8DE0FCA5-D371-422C-929C-90C4BD5FD361}" srcOrd="0" destOrd="0" presId="urn:microsoft.com/office/officeart/2005/8/layout/orgChart1"/>
    <dgm:cxn modelId="{A14E2AB4-960A-47E1-8331-A58D3DA43B34}" type="presParOf" srcId="{8DE0FCA5-D371-422C-929C-90C4BD5FD361}" destId="{68EFA334-37EA-44EB-9649-D0D4FC57D9D1}" srcOrd="0" destOrd="0" presId="urn:microsoft.com/office/officeart/2005/8/layout/orgChart1"/>
    <dgm:cxn modelId="{D365DEB2-4D1C-466B-A90D-8746ADFADB44}" type="presParOf" srcId="{68EFA334-37EA-44EB-9649-D0D4FC57D9D1}" destId="{8D1E5C04-7489-4342-A770-560D1884856B}" srcOrd="0" destOrd="0" presId="urn:microsoft.com/office/officeart/2005/8/layout/orgChart1"/>
    <dgm:cxn modelId="{A18EB003-85C7-46FC-A4BB-0959C935D7A4}" type="presParOf" srcId="{68EFA334-37EA-44EB-9649-D0D4FC57D9D1}" destId="{EC6BE23D-2B21-42BB-9739-813CA54F7BCE}" srcOrd="1" destOrd="0" presId="urn:microsoft.com/office/officeart/2005/8/layout/orgChart1"/>
    <dgm:cxn modelId="{1E49293E-7E77-4E6C-8805-9A9433A9B3F7}" type="presParOf" srcId="{8DE0FCA5-D371-422C-929C-90C4BD5FD361}" destId="{62C52005-884F-4BC8-BBB4-2868001359CF}" srcOrd="1" destOrd="0" presId="urn:microsoft.com/office/officeart/2005/8/layout/orgChart1"/>
    <dgm:cxn modelId="{61D16CF6-D330-4C2E-A724-C40CC1C91864}" type="presParOf" srcId="{62C52005-884F-4BC8-BBB4-2868001359CF}" destId="{367C7D37-E20D-4A00-9194-34C0E50EE5A4}" srcOrd="0" destOrd="0" presId="urn:microsoft.com/office/officeart/2005/8/layout/orgChart1"/>
    <dgm:cxn modelId="{C99B796D-D5B8-4C84-985C-9486D4BCE0F7}" type="presParOf" srcId="{62C52005-884F-4BC8-BBB4-2868001359CF}" destId="{497448F2-97B3-40B9-A4FF-137730FF6B7E}" srcOrd="1" destOrd="0" presId="urn:microsoft.com/office/officeart/2005/8/layout/orgChart1"/>
    <dgm:cxn modelId="{72BADD06-747C-4B5F-9806-E5AF85F6F35A}" type="presParOf" srcId="{497448F2-97B3-40B9-A4FF-137730FF6B7E}" destId="{F3E03866-27ED-4257-AED2-7869ACC6CB79}" srcOrd="0" destOrd="0" presId="urn:microsoft.com/office/officeart/2005/8/layout/orgChart1"/>
    <dgm:cxn modelId="{49FD87E3-13A4-4A6D-A399-E221911968B9}" type="presParOf" srcId="{F3E03866-27ED-4257-AED2-7869ACC6CB79}" destId="{56BB3BD3-535B-4792-B668-E637192453E4}" srcOrd="0" destOrd="0" presId="urn:microsoft.com/office/officeart/2005/8/layout/orgChart1"/>
    <dgm:cxn modelId="{77BF4A3A-8AF8-44AC-9D02-4758B8FE0658}" type="presParOf" srcId="{F3E03866-27ED-4257-AED2-7869ACC6CB79}" destId="{35B0145D-0DC3-44C9-94A1-1DFF95F54696}" srcOrd="1" destOrd="0" presId="urn:microsoft.com/office/officeart/2005/8/layout/orgChart1"/>
    <dgm:cxn modelId="{8F4C323C-5B36-4623-BA57-F5F1F361FF37}" type="presParOf" srcId="{497448F2-97B3-40B9-A4FF-137730FF6B7E}" destId="{562CDBB8-909F-45FF-A32E-677C5545D813}" srcOrd="1" destOrd="0" presId="urn:microsoft.com/office/officeart/2005/8/layout/orgChart1"/>
    <dgm:cxn modelId="{01FFF800-2BD7-4928-82BA-7E964B20FCB3}" type="presParOf" srcId="{497448F2-97B3-40B9-A4FF-137730FF6B7E}" destId="{7CBA095C-9BA0-43D3-9B19-2D269F1592E2}" srcOrd="2" destOrd="0" presId="urn:microsoft.com/office/officeart/2005/8/layout/orgChart1"/>
    <dgm:cxn modelId="{4667EE7D-6317-435B-9389-0C1B5E42BEB6}" type="presParOf" srcId="{62C52005-884F-4BC8-BBB4-2868001359CF}" destId="{0F00CB0B-DCE3-457B-9BF6-1F1BBAC68698}" srcOrd="2" destOrd="0" presId="urn:microsoft.com/office/officeart/2005/8/layout/orgChart1"/>
    <dgm:cxn modelId="{DFF0CADD-9FE7-416C-974C-C5F71BF3B858}" type="presParOf" srcId="{62C52005-884F-4BC8-BBB4-2868001359CF}" destId="{AD4D81E4-F3F8-461B-A937-67727143DEB1}" srcOrd="3" destOrd="0" presId="urn:microsoft.com/office/officeart/2005/8/layout/orgChart1"/>
    <dgm:cxn modelId="{5918F0B0-FC1A-4FAA-9485-3A80F9A6975C}" type="presParOf" srcId="{AD4D81E4-F3F8-461B-A937-67727143DEB1}" destId="{833C7A44-2F0A-4113-8F7B-859E793774C3}" srcOrd="0" destOrd="0" presId="urn:microsoft.com/office/officeart/2005/8/layout/orgChart1"/>
    <dgm:cxn modelId="{C274825C-A381-4041-9017-F617D70538E9}" type="presParOf" srcId="{833C7A44-2F0A-4113-8F7B-859E793774C3}" destId="{EB346FAF-4889-4BE9-929E-40E089FA1966}" srcOrd="0" destOrd="0" presId="urn:microsoft.com/office/officeart/2005/8/layout/orgChart1"/>
    <dgm:cxn modelId="{C0B63D93-8A9E-427C-9772-967B73CAF587}" type="presParOf" srcId="{833C7A44-2F0A-4113-8F7B-859E793774C3}" destId="{113435B4-98CF-4D4C-9874-A15052C0636C}" srcOrd="1" destOrd="0" presId="urn:microsoft.com/office/officeart/2005/8/layout/orgChart1"/>
    <dgm:cxn modelId="{B626DF17-F0B9-43EF-A3E6-D7081A4F44D0}" type="presParOf" srcId="{AD4D81E4-F3F8-461B-A937-67727143DEB1}" destId="{AC51815D-8AC5-43F3-8203-E0E6ACD93018}" srcOrd="1" destOrd="0" presId="urn:microsoft.com/office/officeart/2005/8/layout/orgChart1"/>
    <dgm:cxn modelId="{005BBDE4-2DB5-498C-8070-CD9BE2132022}" type="presParOf" srcId="{AD4D81E4-F3F8-461B-A937-67727143DEB1}" destId="{C19301D0-7C82-4509-B73A-AC0B2952E562}" srcOrd="2" destOrd="0" presId="urn:microsoft.com/office/officeart/2005/8/layout/orgChart1"/>
    <dgm:cxn modelId="{57FEA97B-D413-464E-87EE-FB31D3ED9AC0}" type="presParOf" srcId="{8DE0FCA5-D371-422C-929C-90C4BD5FD361}" destId="{A8870D4F-002A-4F3C-93B2-8461430C875C}" srcOrd="2" destOrd="0" presId="urn:microsoft.com/office/officeart/2005/8/layout/orgChart1"/>
    <dgm:cxn modelId="{AF3A4ECF-1B80-452A-8336-F22B3EA8EB1A}" type="presParOf" srcId="{A8870D4F-002A-4F3C-93B2-8461430C875C}" destId="{C381B693-D989-42DC-9EBE-660868D5FBA9}" srcOrd="0" destOrd="0" presId="urn:microsoft.com/office/officeart/2005/8/layout/orgChart1"/>
    <dgm:cxn modelId="{2EF4936B-FD74-4D4F-BA43-207E054E85E3}" type="presParOf" srcId="{A8870D4F-002A-4F3C-93B2-8461430C875C}" destId="{661920B6-B3F2-47C0-8DAE-2291F4A621AC}" srcOrd="1" destOrd="0" presId="urn:microsoft.com/office/officeart/2005/8/layout/orgChart1"/>
    <dgm:cxn modelId="{E74A4A30-9771-4520-A0D8-9BB282113138}" type="presParOf" srcId="{661920B6-B3F2-47C0-8DAE-2291F4A621AC}" destId="{BBF6321C-CEAA-408E-964F-E46655BF15E2}" srcOrd="0" destOrd="0" presId="urn:microsoft.com/office/officeart/2005/8/layout/orgChart1"/>
    <dgm:cxn modelId="{7B0D8633-32CC-4926-89CE-DD3CFF103AC4}" type="presParOf" srcId="{BBF6321C-CEAA-408E-964F-E46655BF15E2}" destId="{5DAD7901-FA18-429A-B073-748228145B5E}" srcOrd="0" destOrd="0" presId="urn:microsoft.com/office/officeart/2005/8/layout/orgChart1"/>
    <dgm:cxn modelId="{CF52119A-B233-4524-8C15-1FDC64069E97}" type="presParOf" srcId="{BBF6321C-CEAA-408E-964F-E46655BF15E2}" destId="{2109AEE0-BED6-4F10-A69D-9FC9D322F83C}" srcOrd="1" destOrd="0" presId="urn:microsoft.com/office/officeart/2005/8/layout/orgChart1"/>
    <dgm:cxn modelId="{5DC973F5-1A2A-45A7-B92C-B545C5B6C208}" type="presParOf" srcId="{661920B6-B3F2-47C0-8DAE-2291F4A621AC}" destId="{EA848E74-8327-4370-8FA7-5AB9EB07CF9F}" srcOrd="1" destOrd="0" presId="urn:microsoft.com/office/officeart/2005/8/layout/orgChart1"/>
    <dgm:cxn modelId="{D9FFBFA6-07BC-4F25-84E9-4C40D8A21DEA}" type="presParOf" srcId="{661920B6-B3F2-47C0-8DAE-2291F4A621AC}" destId="{99349502-0A7C-4D20-BEF1-F2C20D6850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470AA2-F68A-4FE5-AED2-DB6B6112744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B6577AF-853E-4D75-BA60-25142BB82139}">
      <dgm:prSet phldrT="[Text]"/>
      <dgm:spPr/>
      <dgm:t>
        <a:bodyPr/>
        <a:lstStyle/>
        <a:p>
          <a:r>
            <a:rPr lang="en-CA" dirty="0" smtClean="0"/>
            <a:t>Is it an ‘itis’?</a:t>
          </a:r>
          <a:endParaRPr lang="en-CA" dirty="0"/>
        </a:p>
      </dgm:t>
    </dgm:pt>
    <dgm:pt modelId="{0CE4C5AD-A9BD-4E62-8A61-508FD7D21BE0}" type="parTrans" cxnId="{C6FE763D-F143-474C-BC19-394F2B8764C2}">
      <dgm:prSet/>
      <dgm:spPr/>
      <dgm:t>
        <a:bodyPr/>
        <a:lstStyle/>
        <a:p>
          <a:endParaRPr lang="en-CA"/>
        </a:p>
      </dgm:t>
    </dgm:pt>
    <dgm:pt modelId="{8A9E7483-36A8-48CF-9C99-C589A2FB256C}" type="sibTrans" cxnId="{C6FE763D-F143-474C-BC19-394F2B8764C2}">
      <dgm:prSet/>
      <dgm:spPr/>
      <dgm:t>
        <a:bodyPr/>
        <a:lstStyle/>
        <a:p>
          <a:endParaRPr lang="en-CA"/>
        </a:p>
      </dgm:t>
    </dgm:pt>
    <dgm:pt modelId="{8960B65F-BF06-4261-8AA1-723247C2955C}">
      <dgm:prSet phldrT="[Text]"/>
      <dgm:spPr/>
      <dgm:t>
        <a:bodyPr/>
        <a:lstStyle/>
        <a:p>
          <a:r>
            <a:rPr lang="en-CA" dirty="0" smtClean="0"/>
            <a:t>Yes</a:t>
          </a:r>
          <a:endParaRPr lang="en-CA" dirty="0"/>
        </a:p>
      </dgm:t>
    </dgm:pt>
    <dgm:pt modelId="{DAFE4885-D4A7-41BB-BE4D-69B6C27A6485}" type="parTrans" cxnId="{E958E31B-B366-4E60-83B0-8D1DE129E808}">
      <dgm:prSet/>
      <dgm:spPr/>
      <dgm:t>
        <a:bodyPr/>
        <a:lstStyle/>
        <a:p>
          <a:endParaRPr lang="en-CA"/>
        </a:p>
      </dgm:t>
    </dgm:pt>
    <dgm:pt modelId="{B4EE35AE-86ED-47CE-82B9-0F5E6FE1591F}" type="sibTrans" cxnId="{E958E31B-B366-4E60-83B0-8D1DE129E808}">
      <dgm:prSet/>
      <dgm:spPr/>
      <dgm:t>
        <a:bodyPr/>
        <a:lstStyle/>
        <a:p>
          <a:endParaRPr lang="en-CA"/>
        </a:p>
      </dgm:t>
    </dgm:pt>
    <dgm:pt modelId="{321145AA-086B-42C1-AE7E-2819C2CC1BDA}">
      <dgm:prSet phldrT="[Text]"/>
      <dgm:spPr/>
      <dgm:t>
        <a:bodyPr/>
        <a:lstStyle/>
        <a:p>
          <a:r>
            <a:rPr lang="en-CA" dirty="0" smtClean="0"/>
            <a:t>Contact Oncologist MRP</a:t>
          </a:r>
          <a:endParaRPr lang="en-CA" dirty="0"/>
        </a:p>
      </dgm:t>
    </dgm:pt>
    <dgm:pt modelId="{0D4EECA5-329E-40B5-B5E6-6D6EEAEA3045}" type="parTrans" cxnId="{9EC6AAF1-F97D-4086-AF75-3E2F82AE559F}">
      <dgm:prSet/>
      <dgm:spPr/>
      <dgm:t>
        <a:bodyPr/>
        <a:lstStyle/>
        <a:p>
          <a:endParaRPr lang="en-CA"/>
        </a:p>
      </dgm:t>
    </dgm:pt>
    <dgm:pt modelId="{2B7D23E6-EDBF-4CE8-9E0F-5FB45EE83EEC}" type="sibTrans" cxnId="{9EC6AAF1-F97D-4086-AF75-3E2F82AE559F}">
      <dgm:prSet/>
      <dgm:spPr/>
      <dgm:t>
        <a:bodyPr/>
        <a:lstStyle/>
        <a:p>
          <a:endParaRPr lang="en-CA"/>
        </a:p>
      </dgm:t>
    </dgm:pt>
    <dgm:pt modelId="{3D73C426-D462-409E-8FD8-792C818DE643}">
      <dgm:prSet phldrT="[Text]"/>
      <dgm:spPr/>
      <dgm:t>
        <a:bodyPr/>
        <a:lstStyle/>
        <a:p>
          <a:r>
            <a:rPr lang="en-CA" dirty="0" smtClean="0"/>
            <a:t>-Give steroids if emergency situation</a:t>
          </a:r>
        </a:p>
        <a:p>
          <a:r>
            <a:rPr lang="en-CA" dirty="0" smtClean="0"/>
            <a:t>- Consult CCO toolkit</a:t>
          </a:r>
          <a:endParaRPr lang="en-CA" dirty="0"/>
        </a:p>
      </dgm:t>
    </dgm:pt>
    <dgm:pt modelId="{C6F361CC-F59B-4596-B863-5A04D631D71C}" type="parTrans" cxnId="{A704B19F-BA60-4B37-B95C-957C1621887E}">
      <dgm:prSet/>
      <dgm:spPr/>
      <dgm:t>
        <a:bodyPr/>
        <a:lstStyle/>
        <a:p>
          <a:endParaRPr lang="en-CA"/>
        </a:p>
      </dgm:t>
    </dgm:pt>
    <dgm:pt modelId="{AE13F300-3759-4357-B754-3F41D902437E}" type="sibTrans" cxnId="{A704B19F-BA60-4B37-B95C-957C1621887E}">
      <dgm:prSet/>
      <dgm:spPr/>
      <dgm:t>
        <a:bodyPr/>
        <a:lstStyle/>
        <a:p>
          <a:endParaRPr lang="en-CA"/>
        </a:p>
      </dgm:t>
    </dgm:pt>
    <dgm:pt modelId="{B9996CDC-6A81-478D-BC0F-CE14BAB1EB5C}">
      <dgm:prSet phldrT="[Text]"/>
      <dgm:spPr/>
      <dgm:t>
        <a:bodyPr/>
        <a:lstStyle/>
        <a:p>
          <a:r>
            <a:rPr lang="en-CA" dirty="0" smtClean="0"/>
            <a:t>No</a:t>
          </a:r>
          <a:endParaRPr lang="en-CA" dirty="0"/>
        </a:p>
      </dgm:t>
    </dgm:pt>
    <dgm:pt modelId="{E9C56FD7-3B36-4FBC-A63F-7D5328676020}" type="parTrans" cxnId="{CCB4E7AC-0AE5-4782-B39F-69A1381D129D}">
      <dgm:prSet/>
      <dgm:spPr/>
      <dgm:t>
        <a:bodyPr/>
        <a:lstStyle/>
        <a:p>
          <a:endParaRPr lang="en-CA"/>
        </a:p>
      </dgm:t>
    </dgm:pt>
    <dgm:pt modelId="{875CB291-F32F-4C0B-A525-7D6898ABF94E}" type="sibTrans" cxnId="{CCB4E7AC-0AE5-4782-B39F-69A1381D129D}">
      <dgm:prSet/>
      <dgm:spPr/>
      <dgm:t>
        <a:bodyPr/>
        <a:lstStyle/>
        <a:p>
          <a:endParaRPr lang="en-CA"/>
        </a:p>
      </dgm:t>
    </dgm:pt>
    <dgm:pt modelId="{5E52904D-C03F-452E-9440-C5AEF03BFC62}">
      <dgm:prSet phldrT="[Text]"/>
      <dgm:spPr/>
      <dgm:t>
        <a:bodyPr/>
        <a:lstStyle/>
        <a:p>
          <a:r>
            <a:rPr lang="en-CA" dirty="0" smtClean="0"/>
            <a:t>Is it a typical chemotherapy S/E (</a:t>
          </a:r>
          <a:r>
            <a:rPr lang="en-CA" dirty="0" err="1" smtClean="0"/>
            <a:t>n,v,c,fatigue</a:t>
          </a:r>
          <a:r>
            <a:rPr lang="en-CA" dirty="0" smtClean="0"/>
            <a:t>)</a:t>
          </a:r>
          <a:endParaRPr lang="en-CA" dirty="0"/>
        </a:p>
      </dgm:t>
    </dgm:pt>
    <dgm:pt modelId="{96EF61E0-064B-4DBE-88F1-A601F58F1D7B}" type="parTrans" cxnId="{7B8B6732-E974-40C9-8092-E64D99EEA5DD}">
      <dgm:prSet/>
      <dgm:spPr/>
      <dgm:t>
        <a:bodyPr/>
        <a:lstStyle/>
        <a:p>
          <a:endParaRPr lang="en-CA"/>
        </a:p>
      </dgm:t>
    </dgm:pt>
    <dgm:pt modelId="{7D38FD24-3126-445A-9FAE-E30B543F41EC}" type="sibTrans" cxnId="{7B8B6732-E974-40C9-8092-E64D99EEA5DD}">
      <dgm:prSet/>
      <dgm:spPr/>
      <dgm:t>
        <a:bodyPr/>
        <a:lstStyle/>
        <a:p>
          <a:endParaRPr lang="en-CA"/>
        </a:p>
      </dgm:t>
    </dgm:pt>
    <dgm:pt modelId="{FE281ABF-D133-491A-ACD8-BD2E508A9393}">
      <dgm:prSet phldrT="[Text]"/>
      <dgm:spPr/>
      <dgm:t>
        <a:bodyPr/>
        <a:lstStyle/>
        <a:p>
          <a:r>
            <a:rPr lang="en-CA" dirty="0" smtClean="0"/>
            <a:t>Yes – treat symptoms</a:t>
          </a:r>
        </a:p>
        <a:p>
          <a:r>
            <a:rPr lang="en-CA" dirty="0" smtClean="0"/>
            <a:t>-Consult CCO toolkit</a:t>
          </a:r>
          <a:endParaRPr lang="en-CA" dirty="0"/>
        </a:p>
      </dgm:t>
    </dgm:pt>
    <dgm:pt modelId="{06D76618-40DC-4537-953D-1C339292EE19}" type="parTrans" cxnId="{95C333ED-5221-49D5-BBD8-469E6AEABEE6}">
      <dgm:prSet/>
      <dgm:spPr/>
      <dgm:t>
        <a:bodyPr/>
        <a:lstStyle/>
        <a:p>
          <a:endParaRPr lang="en-CA"/>
        </a:p>
      </dgm:t>
    </dgm:pt>
    <dgm:pt modelId="{E9C49B5E-89B4-49AF-94AE-95A0A910B66C}" type="sibTrans" cxnId="{95C333ED-5221-49D5-BBD8-469E6AEABEE6}">
      <dgm:prSet/>
      <dgm:spPr/>
      <dgm:t>
        <a:bodyPr/>
        <a:lstStyle/>
        <a:p>
          <a:endParaRPr lang="en-CA"/>
        </a:p>
      </dgm:t>
    </dgm:pt>
    <dgm:pt modelId="{A3B267D0-26A2-45AF-9EAF-0AFE974F3207}">
      <dgm:prSet phldrT="[Text]"/>
      <dgm:spPr/>
      <dgm:t>
        <a:bodyPr/>
        <a:lstStyle/>
        <a:p>
          <a:r>
            <a:rPr lang="en-CA" dirty="0" smtClean="0"/>
            <a:t>Uncertain – Contact Oncologist MRP</a:t>
          </a:r>
          <a:endParaRPr lang="en-CA" dirty="0"/>
        </a:p>
      </dgm:t>
    </dgm:pt>
    <dgm:pt modelId="{0D4EB529-1667-4D9E-AF7B-A39A52CB00AC}" type="parTrans" cxnId="{D159142C-41DB-438B-90D1-57F41D2FE469}">
      <dgm:prSet/>
      <dgm:spPr/>
      <dgm:t>
        <a:bodyPr/>
        <a:lstStyle/>
        <a:p>
          <a:endParaRPr lang="en-CA"/>
        </a:p>
      </dgm:t>
    </dgm:pt>
    <dgm:pt modelId="{D058761E-9D3D-4B96-A3AA-0A5443AB55A6}" type="sibTrans" cxnId="{D159142C-41DB-438B-90D1-57F41D2FE469}">
      <dgm:prSet/>
      <dgm:spPr/>
      <dgm:t>
        <a:bodyPr/>
        <a:lstStyle/>
        <a:p>
          <a:endParaRPr lang="en-CA"/>
        </a:p>
      </dgm:t>
    </dgm:pt>
    <dgm:pt modelId="{0EDD29AA-2BCA-4077-8F1B-D44758A366CD}" type="pres">
      <dgm:prSet presAssocID="{92470AA2-F68A-4FE5-AED2-DB6B611274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29A424-003C-400D-A2BB-D8900C953802}" type="pres">
      <dgm:prSet presAssocID="{EB6577AF-853E-4D75-BA60-25142BB82139}" presName="hierRoot1" presStyleCnt="0"/>
      <dgm:spPr/>
    </dgm:pt>
    <dgm:pt modelId="{764019FE-FE9B-4037-86ED-24A996694385}" type="pres">
      <dgm:prSet presAssocID="{EB6577AF-853E-4D75-BA60-25142BB82139}" presName="composite" presStyleCnt="0"/>
      <dgm:spPr/>
    </dgm:pt>
    <dgm:pt modelId="{A4134350-6069-4FA1-930E-520985E541FB}" type="pres">
      <dgm:prSet presAssocID="{EB6577AF-853E-4D75-BA60-25142BB82139}" presName="background" presStyleLbl="node0" presStyleIdx="0" presStyleCnt="1"/>
      <dgm:spPr/>
    </dgm:pt>
    <dgm:pt modelId="{B5D9FEE0-4E18-40B0-95D4-695A8B5E553C}" type="pres">
      <dgm:prSet presAssocID="{EB6577AF-853E-4D75-BA60-25142BB8213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0B04428-E246-4859-BDE9-89224B7F1B63}" type="pres">
      <dgm:prSet presAssocID="{EB6577AF-853E-4D75-BA60-25142BB82139}" presName="hierChild2" presStyleCnt="0"/>
      <dgm:spPr/>
    </dgm:pt>
    <dgm:pt modelId="{1242A4E6-0483-4FB2-89F2-30D8C1F1E070}" type="pres">
      <dgm:prSet presAssocID="{DAFE4885-D4A7-41BB-BE4D-69B6C27A6485}" presName="Name10" presStyleLbl="parChTrans1D2" presStyleIdx="0" presStyleCnt="2"/>
      <dgm:spPr/>
    </dgm:pt>
    <dgm:pt modelId="{33B37D02-D4F5-4DE9-B11E-ED1F4B557F22}" type="pres">
      <dgm:prSet presAssocID="{8960B65F-BF06-4261-8AA1-723247C2955C}" presName="hierRoot2" presStyleCnt="0"/>
      <dgm:spPr/>
    </dgm:pt>
    <dgm:pt modelId="{E3171EBE-11B4-426A-91B0-9E280787735C}" type="pres">
      <dgm:prSet presAssocID="{8960B65F-BF06-4261-8AA1-723247C2955C}" presName="composite2" presStyleCnt="0"/>
      <dgm:spPr/>
    </dgm:pt>
    <dgm:pt modelId="{F3B193CF-42EA-4584-B2EF-59344F9E6418}" type="pres">
      <dgm:prSet presAssocID="{8960B65F-BF06-4261-8AA1-723247C2955C}" presName="background2" presStyleLbl="node2" presStyleIdx="0" presStyleCnt="2"/>
      <dgm:spPr/>
    </dgm:pt>
    <dgm:pt modelId="{C247C3D4-52E7-484C-A7A2-A6E1F892260B}" type="pres">
      <dgm:prSet presAssocID="{8960B65F-BF06-4261-8AA1-723247C2955C}" presName="text2" presStyleLbl="fgAcc2" presStyleIdx="0" presStyleCnt="2">
        <dgm:presLayoutVars>
          <dgm:chPref val="3"/>
        </dgm:presLayoutVars>
      </dgm:prSet>
      <dgm:spPr/>
    </dgm:pt>
    <dgm:pt modelId="{B53602B5-951F-4045-85AE-89222ACF3907}" type="pres">
      <dgm:prSet presAssocID="{8960B65F-BF06-4261-8AA1-723247C2955C}" presName="hierChild3" presStyleCnt="0"/>
      <dgm:spPr/>
    </dgm:pt>
    <dgm:pt modelId="{96125177-A8E4-449E-AC2F-90D0D5225D35}" type="pres">
      <dgm:prSet presAssocID="{0D4EECA5-329E-40B5-B5E6-6D6EEAEA3045}" presName="Name17" presStyleLbl="parChTrans1D3" presStyleIdx="0" presStyleCnt="3"/>
      <dgm:spPr/>
    </dgm:pt>
    <dgm:pt modelId="{F49EFF72-F2AD-48D4-A1A1-CE6FC98295D0}" type="pres">
      <dgm:prSet presAssocID="{321145AA-086B-42C1-AE7E-2819C2CC1BDA}" presName="hierRoot3" presStyleCnt="0"/>
      <dgm:spPr/>
    </dgm:pt>
    <dgm:pt modelId="{A81E7C34-1A37-4D42-94F3-12938B34A131}" type="pres">
      <dgm:prSet presAssocID="{321145AA-086B-42C1-AE7E-2819C2CC1BDA}" presName="composite3" presStyleCnt="0"/>
      <dgm:spPr/>
    </dgm:pt>
    <dgm:pt modelId="{C957555A-E26B-4D8F-B3B8-167D2B43E8B1}" type="pres">
      <dgm:prSet presAssocID="{321145AA-086B-42C1-AE7E-2819C2CC1BDA}" presName="background3" presStyleLbl="node3" presStyleIdx="0" presStyleCnt="3"/>
      <dgm:spPr/>
    </dgm:pt>
    <dgm:pt modelId="{A9800FC9-9274-4337-9C61-B424435B4E49}" type="pres">
      <dgm:prSet presAssocID="{321145AA-086B-42C1-AE7E-2819C2CC1BD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3C11D20-1FD1-4A7B-A542-62EB291F616D}" type="pres">
      <dgm:prSet presAssocID="{321145AA-086B-42C1-AE7E-2819C2CC1BDA}" presName="hierChild4" presStyleCnt="0"/>
      <dgm:spPr/>
    </dgm:pt>
    <dgm:pt modelId="{F6EEF11B-47DE-4A2E-94C9-7B5927F0C307}" type="pres">
      <dgm:prSet presAssocID="{C6F361CC-F59B-4596-B863-5A04D631D71C}" presName="Name17" presStyleLbl="parChTrans1D3" presStyleIdx="1" presStyleCnt="3"/>
      <dgm:spPr/>
    </dgm:pt>
    <dgm:pt modelId="{D7B49858-5C32-4D8A-A261-5872B4A517E1}" type="pres">
      <dgm:prSet presAssocID="{3D73C426-D462-409E-8FD8-792C818DE643}" presName="hierRoot3" presStyleCnt="0"/>
      <dgm:spPr/>
    </dgm:pt>
    <dgm:pt modelId="{0778CD29-0B05-423F-B9F5-2DC8AF6A110A}" type="pres">
      <dgm:prSet presAssocID="{3D73C426-D462-409E-8FD8-792C818DE643}" presName="composite3" presStyleCnt="0"/>
      <dgm:spPr/>
    </dgm:pt>
    <dgm:pt modelId="{CCBFC657-B3E5-465A-B0E2-535FDE25DE2E}" type="pres">
      <dgm:prSet presAssocID="{3D73C426-D462-409E-8FD8-792C818DE643}" presName="background3" presStyleLbl="node3" presStyleIdx="1" presStyleCnt="3"/>
      <dgm:spPr/>
    </dgm:pt>
    <dgm:pt modelId="{DCA1D143-CFD4-4D6A-AC87-E58F8952ED4C}" type="pres">
      <dgm:prSet presAssocID="{3D73C426-D462-409E-8FD8-792C818DE64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924724E-1AA2-4D8A-BC05-D63534EECD02}" type="pres">
      <dgm:prSet presAssocID="{3D73C426-D462-409E-8FD8-792C818DE643}" presName="hierChild4" presStyleCnt="0"/>
      <dgm:spPr/>
    </dgm:pt>
    <dgm:pt modelId="{FA199659-77B9-4B33-B86D-F0C57FC9AB91}" type="pres">
      <dgm:prSet presAssocID="{E9C56FD7-3B36-4FBC-A63F-7D5328676020}" presName="Name10" presStyleLbl="parChTrans1D2" presStyleIdx="1" presStyleCnt="2"/>
      <dgm:spPr/>
    </dgm:pt>
    <dgm:pt modelId="{9CC76624-7E50-4A39-89AF-99C095076F6C}" type="pres">
      <dgm:prSet presAssocID="{B9996CDC-6A81-478D-BC0F-CE14BAB1EB5C}" presName="hierRoot2" presStyleCnt="0"/>
      <dgm:spPr/>
    </dgm:pt>
    <dgm:pt modelId="{9C1CDC8C-9081-4499-9101-91CC4B98D1AC}" type="pres">
      <dgm:prSet presAssocID="{B9996CDC-6A81-478D-BC0F-CE14BAB1EB5C}" presName="composite2" presStyleCnt="0"/>
      <dgm:spPr/>
    </dgm:pt>
    <dgm:pt modelId="{76121339-5E33-40F7-84BC-2939261219CE}" type="pres">
      <dgm:prSet presAssocID="{B9996CDC-6A81-478D-BC0F-CE14BAB1EB5C}" presName="background2" presStyleLbl="node2" presStyleIdx="1" presStyleCnt="2"/>
      <dgm:spPr/>
    </dgm:pt>
    <dgm:pt modelId="{94F4B92E-9F1C-4A51-8842-4EF91B4F2A95}" type="pres">
      <dgm:prSet presAssocID="{B9996CDC-6A81-478D-BC0F-CE14BAB1EB5C}" presName="text2" presStyleLbl="fgAcc2" presStyleIdx="1" presStyleCnt="2">
        <dgm:presLayoutVars>
          <dgm:chPref val="3"/>
        </dgm:presLayoutVars>
      </dgm:prSet>
      <dgm:spPr/>
    </dgm:pt>
    <dgm:pt modelId="{C453CCF3-7CF8-412C-B68D-C51C464D84D5}" type="pres">
      <dgm:prSet presAssocID="{B9996CDC-6A81-478D-BC0F-CE14BAB1EB5C}" presName="hierChild3" presStyleCnt="0"/>
      <dgm:spPr/>
    </dgm:pt>
    <dgm:pt modelId="{F1A09B38-A9D0-4C19-BBAD-01ECEBBC6A63}" type="pres">
      <dgm:prSet presAssocID="{96EF61E0-064B-4DBE-88F1-A601F58F1D7B}" presName="Name17" presStyleLbl="parChTrans1D3" presStyleIdx="2" presStyleCnt="3"/>
      <dgm:spPr/>
    </dgm:pt>
    <dgm:pt modelId="{A99FEFC5-C1F2-42D4-977E-FB29DADC1C1F}" type="pres">
      <dgm:prSet presAssocID="{5E52904D-C03F-452E-9440-C5AEF03BFC62}" presName="hierRoot3" presStyleCnt="0"/>
      <dgm:spPr/>
    </dgm:pt>
    <dgm:pt modelId="{9E1ADF8E-6684-4B74-B59B-D4CB395ADEA3}" type="pres">
      <dgm:prSet presAssocID="{5E52904D-C03F-452E-9440-C5AEF03BFC62}" presName="composite3" presStyleCnt="0"/>
      <dgm:spPr/>
    </dgm:pt>
    <dgm:pt modelId="{3A649642-D27E-4DE7-9625-C35100EBFAF9}" type="pres">
      <dgm:prSet presAssocID="{5E52904D-C03F-452E-9440-C5AEF03BFC62}" presName="background3" presStyleLbl="node3" presStyleIdx="2" presStyleCnt="3"/>
      <dgm:spPr/>
    </dgm:pt>
    <dgm:pt modelId="{18AD116C-ECED-44E0-B058-DE3B753553A9}" type="pres">
      <dgm:prSet presAssocID="{5E52904D-C03F-452E-9440-C5AEF03BFC62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B1FB7E0-3393-4704-AA9E-E2B9AB3DE959}" type="pres">
      <dgm:prSet presAssocID="{5E52904D-C03F-452E-9440-C5AEF03BFC62}" presName="hierChild4" presStyleCnt="0"/>
      <dgm:spPr/>
    </dgm:pt>
    <dgm:pt modelId="{36682B82-F7A5-45FA-A1D2-DE8825834B19}" type="pres">
      <dgm:prSet presAssocID="{06D76618-40DC-4537-953D-1C339292EE19}" presName="Name23" presStyleLbl="parChTrans1D4" presStyleIdx="0" presStyleCnt="2"/>
      <dgm:spPr/>
    </dgm:pt>
    <dgm:pt modelId="{3C953AF0-4DB7-442F-9292-BEA6DB3ACB8A}" type="pres">
      <dgm:prSet presAssocID="{FE281ABF-D133-491A-ACD8-BD2E508A9393}" presName="hierRoot4" presStyleCnt="0"/>
      <dgm:spPr/>
    </dgm:pt>
    <dgm:pt modelId="{8B63B611-922E-472B-B675-48DA87683A41}" type="pres">
      <dgm:prSet presAssocID="{FE281ABF-D133-491A-ACD8-BD2E508A9393}" presName="composite4" presStyleCnt="0"/>
      <dgm:spPr/>
    </dgm:pt>
    <dgm:pt modelId="{6D087E91-731E-41A4-8EB7-FAB45D5F1769}" type="pres">
      <dgm:prSet presAssocID="{FE281ABF-D133-491A-ACD8-BD2E508A9393}" presName="background4" presStyleLbl="node4" presStyleIdx="0" presStyleCnt="2"/>
      <dgm:spPr/>
    </dgm:pt>
    <dgm:pt modelId="{848B9855-F48F-4383-8610-AF3CFA5085AF}" type="pres">
      <dgm:prSet presAssocID="{FE281ABF-D133-491A-ACD8-BD2E508A9393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EDA1DBD-32FE-415E-B57F-82EB62839CCF}" type="pres">
      <dgm:prSet presAssocID="{FE281ABF-D133-491A-ACD8-BD2E508A9393}" presName="hierChild5" presStyleCnt="0"/>
      <dgm:spPr/>
    </dgm:pt>
    <dgm:pt modelId="{BD88EB01-F768-4C74-B659-D3F1ED2EB93D}" type="pres">
      <dgm:prSet presAssocID="{0D4EB529-1667-4D9E-AF7B-A39A52CB00AC}" presName="Name23" presStyleLbl="parChTrans1D4" presStyleIdx="1" presStyleCnt="2"/>
      <dgm:spPr/>
    </dgm:pt>
    <dgm:pt modelId="{4C7228E7-977E-4FE3-A52F-1C930C7601E5}" type="pres">
      <dgm:prSet presAssocID="{A3B267D0-26A2-45AF-9EAF-0AFE974F3207}" presName="hierRoot4" presStyleCnt="0"/>
      <dgm:spPr/>
    </dgm:pt>
    <dgm:pt modelId="{51131997-BD94-4D23-91D4-08D3885D919D}" type="pres">
      <dgm:prSet presAssocID="{A3B267D0-26A2-45AF-9EAF-0AFE974F3207}" presName="composite4" presStyleCnt="0"/>
      <dgm:spPr/>
    </dgm:pt>
    <dgm:pt modelId="{EA5DE695-90B1-4B23-A7F1-9A8D352DD815}" type="pres">
      <dgm:prSet presAssocID="{A3B267D0-26A2-45AF-9EAF-0AFE974F3207}" presName="background4" presStyleLbl="node4" presStyleIdx="1" presStyleCnt="2"/>
      <dgm:spPr/>
    </dgm:pt>
    <dgm:pt modelId="{54C3DDFA-8FA6-4C47-83A0-4B1E690B42D5}" type="pres">
      <dgm:prSet presAssocID="{A3B267D0-26A2-45AF-9EAF-0AFE974F3207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AF0DE56-05DC-4129-AD80-74EA399C7B67}" type="pres">
      <dgm:prSet presAssocID="{A3B267D0-26A2-45AF-9EAF-0AFE974F3207}" presName="hierChild5" presStyleCnt="0"/>
      <dgm:spPr/>
    </dgm:pt>
  </dgm:ptLst>
  <dgm:cxnLst>
    <dgm:cxn modelId="{7B8B6732-E974-40C9-8092-E64D99EEA5DD}" srcId="{B9996CDC-6A81-478D-BC0F-CE14BAB1EB5C}" destId="{5E52904D-C03F-452E-9440-C5AEF03BFC62}" srcOrd="0" destOrd="0" parTransId="{96EF61E0-064B-4DBE-88F1-A601F58F1D7B}" sibTransId="{7D38FD24-3126-445A-9FAE-E30B543F41EC}"/>
    <dgm:cxn modelId="{388CF631-B036-46C5-98F7-879B57064DD7}" type="presOf" srcId="{06D76618-40DC-4537-953D-1C339292EE19}" destId="{36682B82-F7A5-45FA-A1D2-DE8825834B19}" srcOrd="0" destOrd="0" presId="urn:microsoft.com/office/officeart/2005/8/layout/hierarchy1"/>
    <dgm:cxn modelId="{D4C875C0-1FA5-42B2-A850-C468C2AFF158}" type="presOf" srcId="{FE281ABF-D133-491A-ACD8-BD2E508A9393}" destId="{848B9855-F48F-4383-8610-AF3CFA5085AF}" srcOrd="0" destOrd="0" presId="urn:microsoft.com/office/officeart/2005/8/layout/hierarchy1"/>
    <dgm:cxn modelId="{533109B2-41F8-4CFA-A663-0EDBA0073A91}" type="presOf" srcId="{E9C56FD7-3B36-4FBC-A63F-7D5328676020}" destId="{FA199659-77B9-4B33-B86D-F0C57FC9AB91}" srcOrd="0" destOrd="0" presId="urn:microsoft.com/office/officeart/2005/8/layout/hierarchy1"/>
    <dgm:cxn modelId="{34564E91-91A7-4C2E-AFE3-0A06E441E4B0}" type="presOf" srcId="{B9996CDC-6A81-478D-BC0F-CE14BAB1EB5C}" destId="{94F4B92E-9F1C-4A51-8842-4EF91B4F2A95}" srcOrd="0" destOrd="0" presId="urn:microsoft.com/office/officeart/2005/8/layout/hierarchy1"/>
    <dgm:cxn modelId="{9EC6AAF1-F97D-4086-AF75-3E2F82AE559F}" srcId="{8960B65F-BF06-4261-8AA1-723247C2955C}" destId="{321145AA-086B-42C1-AE7E-2819C2CC1BDA}" srcOrd="0" destOrd="0" parTransId="{0D4EECA5-329E-40B5-B5E6-6D6EEAEA3045}" sibTransId="{2B7D23E6-EDBF-4CE8-9E0F-5FB45EE83EEC}"/>
    <dgm:cxn modelId="{745C79F7-14C1-44D6-A48D-48075D77B844}" type="presOf" srcId="{EB6577AF-853E-4D75-BA60-25142BB82139}" destId="{B5D9FEE0-4E18-40B0-95D4-695A8B5E553C}" srcOrd="0" destOrd="0" presId="urn:microsoft.com/office/officeart/2005/8/layout/hierarchy1"/>
    <dgm:cxn modelId="{D0185BFB-8663-476D-AFAB-9AECF59D7CDC}" type="presOf" srcId="{321145AA-086B-42C1-AE7E-2819C2CC1BDA}" destId="{A9800FC9-9274-4337-9C61-B424435B4E49}" srcOrd="0" destOrd="0" presId="urn:microsoft.com/office/officeart/2005/8/layout/hierarchy1"/>
    <dgm:cxn modelId="{95C333ED-5221-49D5-BBD8-469E6AEABEE6}" srcId="{5E52904D-C03F-452E-9440-C5AEF03BFC62}" destId="{FE281ABF-D133-491A-ACD8-BD2E508A9393}" srcOrd="0" destOrd="0" parTransId="{06D76618-40DC-4537-953D-1C339292EE19}" sibTransId="{E9C49B5E-89B4-49AF-94AE-95A0A910B66C}"/>
    <dgm:cxn modelId="{F016A4A4-6C08-4FE2-B590-A2367CBE5449}" type="presOf" srcId="{92470AA2-F68A-4FE5-AED2-DB6B61127446}" destId="{0EDD29AA-2BCA-4077-8F1B-D44758A366CD}" srcOrd="0" destOrd="0" presId="urn:microsoft.com/office/officeart/2005/8/layout/hierarchy1"/>
    <dgm:cxn modelId="{FE1EF2F6-487C-48D3-8D5F-09A1F9FE88E3}" type="presOf" srcId="{0D4EB529-1667-4D9E-AF7B-A39A52CB00AC}" destId="{BD88EB01-F768-4C74-B659-D3F1ED2EB93D}" srcOrd="0" destOrd="0" presId="urn:microsoft.com/office/officeart/2005/8/layout/hierarchy1"/>
    <dgm:cxn modelId="{F206AF1B-21C7-4D4D-9F69-B574F743C0ED}" type="presOf" srcId="{0D4EECA5-329E-40B5-B5E6-6D6EEAEA3045}" destId="{96125177-A8E4-449E-AC2F-90D0D5225D35}" srcOrd="0" destOrd="0" presId="urn:microsoft.com/office/officeart/2005/8/layout/hierarchy1"/>
    <dgm:cxn modelId="{D159142C-41DB-438B-90D1-57F41D2FE469}" srcId="{5E52904D-C03F-452E-9440-C5AEF03BFC62}" destId="{A3B267D0-26A2-45AF-9EAF-0AFE974F3207}" srcOrd="1" destOrd="0" parTransId="{0D4EB529-1667-4D9E-AF7B-A39A52CB00AC}" sibTransId="{D058761E-9D3D-4B96-A3AA-0A5443AB55A6}"/>
    <dgm:cxn modelId="{F1F4E213-670F-4C9C-94E0-501BBA9B9AB6}" type="presOf" srcId="{96EF61E0-064B-4DBE-88F1-A601F58F1D7B}" destId="{F1A09B38-A9D0-4C19-BBAD-01ECEBBC6A63}" srcOrd="0" destOrd="0" presId="urn:microsoft.com/office/officeart/2005/8/layout/hierarchy1"/>
    <dgm:cxn modelId="{A704B19F-BA60-4B37-B95C-957C1621887E}" srcId="{8960B65F-BF06-4261-8AA1-723247C2955C}" destId="{3D73C426-D462-409E-8FD8-792C818DE643}" srcOrd="1" destOrd="0" parTransId="{C6F361CC-F59B-4596-B863-5A04D631D71C}" sibTransId="{AE13F300-3759-4357-B754-3F41D902437E}"/>
    <dgm:cxn modelId="{CCB4E7AC-0AE5-4782-B39F-69A1381D129D}" srcId="{EB6577AF-853E-4D75-BA60-25142BB82139}" destId="{B9996CDC-6A81-478D-BC0F-CE14BAB1EB5C}" srcOrd="1" destOrd="0" parTransId="{E9C56FD7-3B36-4FBC-A63F-7D5328676020}" sibTransId="{875CB291-F32F-4C0B-A525-7D6898ABF94E}"/>
    <dgm:cxn modelId="{C6FE763D-F143-474C-BC19-394F2B8764C2}" srcId="{92470AA2-F68A-4FE5-AED2-DB6B61127446}" destId="{EB6577AF-853E-4D75-BA60-25142BB82139}" srcOrd="0" destOrd="0" parTransId="{0CE4C5AD-A9BD-4E62-8A61-508FD7D21BE0}" sibTransId="{8A9E7483-36A8-48CF-9C99-C589A2FB256C}"/>
    <dgm:cxn modelId="{00E44492-31E7-4A3C-BDF3-1F8946CABA80}" type="presOf" srcId="{3D73C426-D462-409E-8FD8-792C818DE643}" destId="{DCA1D143-CFD4-4D6A-AC87-E58F8952ED4C}" srcOrd="0" destOrd="0" presId="urn:microsoft.com/office/officeart/2005/8/layout/hierarchy1"/>
    <dgm:cxn modelId="{E3F1B819-C5A6-4CBA-937D-A8F230322B99}" type="presOf" srcId="{5E52904D-C03F-452E-9440-C5AEF03BFC62}" destId="{18AD116C-ECED-44E0-B058-DE3B753553A9}" srcOrd="0" destOrd="0" presId="urn:microsoft.com/office/officeart/2005/8/layout/hierarchy1"/>
    <dgm:cxn modelId="{C722C36F-3B25-42CA-B67A-FB6489421136}" type="presOf" srcId="{DAFE4885-D4A7-41BB-BE4D-69B6C27A6485}" destId="{1242A4E6-0483-4FB2-89F2-30D8C1F1E070}" srcOrd="0" destOrd="0" presId="urn:microsoft.com/office/officeart/2005/8/layout/hierarchy1"/>
    <dgm:cxn modelId="{E958E31B-B366-4E60-83B0-8D1DE129E808}" srcId="{EB6577AF-853E-4D75-BA60-25142BB82139}" destId="{8960B65F-BF06-4261-8AA1-723247C2955C}" srcOrd="0" destOrd="0" parTransId="{DAFE4885-D4A7-41BB-BE4D-69B6C27A6485}" sibTransId="{B4EE35AE-86ED-47CE-82B9-0F5E6FE1591F}"/>
    <dgm:cxn modelId="{EB2D8E4B-4114-49F1-9DE6-0773B20BBAAD}" type="presOf" srcId="{8960B65F-BF06-4261-8AA1-723247C2955C}" destId="{C247C3D4-52E7-484C-A7A2-A6E1F892260B}" srcOrd="0" destOrd="0" presId="urn:microsoft.com/office/officeart/2005/8/layout/hierarchy1"/>
    <dgm:cxn modelId="{79D704E4-2761-48F1-8893-E3AE07C6A0CF}" type="presOf" srcId="{A3B267D0-26A2-45AF-9EAF-0AFE974F3207}" destId="{54C3DDFA-8FA6-4C47-83A0-4B1E690B42D5}" srcOrd="0" destOrd="0" presId="urn:microsoft.com/office/officeart/2005/8/layout/hierarchy1"/>
    <dgm:cxn modelId="{BEE5CB5E-A88D-4DF3-AE22-16F398FB4AEF}" type="presOf" srcId="{C6F361CC-F59B-4596-B863-5A04D631D71C}" destId="{F6EEF11B-47DE-4A2E-94C9-7B5927F0C307}" srcOrd="0" destOrd="0" presId="urn:microsoft.com/office/officeart/2005/8/layout/hierarchy1"/>
    <dgm:cxn modelId="{1666129C-BA09-4708-9B90-734D1454C432}" type="presParOf" srcId="{0EDD29AA-2BCA-4077-8F1B-D44758A366CD}" destId="{6629A424-003C-400D-A2BB-D8900C953802}" srcOrd="0" destOrd="0" presId="urn:microsoft.com/office/officeart/2005/8/layout/hierarchy1"/>
    <dgm:cxn modelId="{ACEAFEFD-2817-4776-A119-D190EE398055}" type="presParOf" srcId="{6629A424-003C-400D-A2BB-D8900C953802}" destId="{764019FE-FE9B-4037-86ED-24A996694385}" srcOrd="0" destOrd="0" presId="urn:microsoft.com/office/officeart/2005/8/layout/hierarchy1"/>
    <dgm:cxn modelId="{5F69377F-729B-4433-AC58-F6149FE51DFB}" type="presParOf" srcId="{764019FE-FE9B-4037-86ED-24A996694385}" destId="{A4134350-6069-4FA1-930E-520985E541FB}" srcOrd="0" destOrd="0" presId="urn:microsoft.com/office/officeart/2005/8/layout/hierarchy1"/>
    <dgm:cxn modelId="{5C746DF9-EAFC-4FCA-B061-CA2FBE4EF62C}" type="presParOf" srcId="{764019FE-FE9B-4037-86ED-24A996694385}" destId="{B5D9FEE0-4E18-40B0-95D4-695A8B5E553C}" srcOrd="1" destOrd="0" presId="urn:microsoft.com/office/officeart/2005/8/layout/hierarchy1"/>
    <dgm:cxn modelId="{049C3AA0-9CA0-4811-8652-9EA8D826EBC9}" type="presParOf" srcId="{6629A424-003C-400D-A2BB-D8900C953802}" destId="{70B04428-E246-4859-BDE9-89224B7F1B63}" srcOrd="1" destOrd="0" presId="urn:microsoft.com/office/officeart/2005/8/layout/hierarchy1"/>
    <dgm:cxn modelId="{36390AAD-C867-4FD3-8140-9D66AB5B0D1E}" type="presParOf" srcId="{70B04428-E246-4859-BDE9-89224B7F1B63}" destId="{1242A4E6-0483-4FB2-89F2-30D8C1F1E070}" srcOrd="0" destOrd="0" presId="urn:microsoft.com/office/officeart/2005/8/layout/hierarchy1"/>
    <dgm:cxn modelId="{515C1D6B-9ED0-4DDA-9FAF-F270EA4E800D}" type="presParOf" srcId="{70B04428-E246-4859-BDE9-89224B7F1B63}" destId="{33B37D02-D4F5-4DE9-B11E-ED1F4B557F22}" srcOrd="1" destOrd="0" presId="urn:microsoft.com/office/officeart/2005/8/layout/hierarchy1"/>
    <dgm:cxn modelId="{52EDFCE2-D8AF-48A1-B34B-99E1E175476D}" type="presParOf" srcId="{33B37D02-D4F5-4DE9-B11E-ED1F4B557F22}" destId="{E3171EBE-11B4-426A-91B0-9E280787735C}" srcOrd="0" destOrd="0" presId="urn:microsoft.com/office/officeart/2005/8/layout/hierarchy1"/>
    <dgm:cxn modelId="{B94235F6-17C9-4F04-BAA0-86867E19AB5A}" type="presParOf" srcId="{E3171EBE-11B4-426A-91B0-9E280787735C}" destId="{F3B193CF-42EA-4584-B2EF-59344F9E6418}" srcOrd="0" destOrd="0" presId="urn:microsoft.com/office/officeart/2005/8/layout/hierarchy1"/>
    <dgm:cxn modelId="{C7C3E141-075C-4CDF-A73A-89E730B10753}" type="presParOf" srcId="{E3171EBE-11B4-426A-91B0-9E280787735C}" destId="{C247C3D4-52E7-484C-A7A2-A6E1F892260B}" srcOrd="1" destOrd="0" presId="urn:microsoft.com/office/officeart/2005/8/layout/hierarchy1"/>
    <dgm:cxn modelId="{3FD7BE42-A47C-4C90-AE14-F9E14A12CBFA}" type="presParOf" srcId="{33B37D02-D4F5-4DE9-B11E-ED1F4B557F22}" destId="{B53602B5-951F-4045-85AE-89222ACF3907}" srcOrd="1" destOrd="0" presId="urn:microsoft.com/office/officeart/2005/8/layout/hierarchy1"/>
    <dgm:cxn modelId="{3F10834C-810D-4254-8814-C64C485B5205}" type="presParOf" srcId="{B53602B5-951F-4045-85AE-89222ACF3907}" destId="{96125177-A8E4-449E-AC2F-90D0D5225D35}" srcOrd="0" destOrd="0" presId="urn:microsoft.com/office/officeart/2005/8/layout/hierarchy1"/>
    <dgm:cxn modelId="{FD7C8FDA-1800-4C3A-A1E5-2947F451779C}" type="presParOf" srcId="{B53602B5-951F-4045-85AE-89222ACF3907}" destId="{F49EFF72-F2AD-48D4-A1A1-CE6FC98295D0}" srcOrd="1" destOrd="0" presId="urn:microsoft.com/office/officeart/2005/8/layout/hierarchy1"/>
    <dgm:cxn modelId="{396F3C36-0883-4A1D-B78B-84C47291530C}" type="presParOf" srcId="{F49EFF72-F2AD-48D4-A1A1-CE6FC98295D0}" destId="{A81E7C34-1A37-4D42-94F3-12938B34A131}" srcOrd="0" destOrd="0" presId="urn:microsoft.com/office/officeart/2005/8/layout/hierarchy1"/>
    <dgm:cxn modelId="{AEEDA7C0-5151-4AA7-A090-4D19C9C7706E}" type="presParOf" srcId="{A81E7C34-1A37-4D42-94F3-12938B34A131}" destId="{C957555A-E26B-4D8F-B3B8-167D2B43E8B1}" srcOrd="0" destOrd="0" presId="urn:microsoft.com/office/officeart/2005/8/layout/hierarchy1"/>
    <dgm:cxn modelId="{0E70C699-B72A-403F-9BB9-115AF4F3C374}" type="presParOf" srcId="{A81E7C34-1A37-4D42-94F3-12938B34A131}" destId="{A9800FC9-9274-4337-9C61-B424435B4E49}" srcOrd="1" destOrd="0" presId="urn:microsoft.com/office/officeart/2005/8/layout/hierarchy1"/>
    <dgm:cxn modelId="{9A264C67-12D4-4D32-915E-67F7EB599CCE}" type="presParOf" srcId="{F49EFF72-F2AD-48D4-A1A1-CE6FC98295D0}" destId="{B3C11D20-1FD1-4A7B-A542-62EB291F616D}" srcOrd="1" destOrd="0" presId="urn:microsoft.com/office/officeart/2005/8/layout/hierarchy1"/>
    <dgm:cxn modelId="{1E044BEF-B43F-49B1-B9A3-8CAAB6050442}" type="presParOf" srcId="{B53602B5-951F-4045-85AE-89222ACF3907}" destId="{F6EEF11B-47DE-4A2E-94C9-7B5927F0C307}" srcOrd="2" destOrd="0" presId="urn:microsoft.com/office/officeart/2005/8/layout/hierarchy1"/>
    <dgm:cxn modelId="{971D808C-0054-4E4C-8D8D-0CACC8A78229}" type="presParOf" srcId="{B53602B5-951F-4045-85AE-89222ACF3907}" destId="{D7B49858-5C32-4D8A-A261-5872B4A517E1}" srcOrd="3" destOrd="0" presId="urn:microsoft.com/office/officeart/2005/8/layout/hierarchy1"/>
    <dgm:cxn modelId="{EABA0D69-2042-4249-B3EA-6A84AE1EA0F8}" type="presParOf" srcId="{D7B49858-5C32-4D8A-A261-5872B4A517E1}" destId="{0778CD29-0B05-423F-B9F5-2DC8AF6A110A}" srcOrd="0" destOrd="0" presId="urn:microsoft.com/office/officeart/2005/8/layout/hierarchy1"/>
    <dgm:cxn modelId="{D73BFB3B-A40B-4900-94B5-16FF508A61F6}" type="presParOf" srcId="{0778CD29-0B05-423F-B9F5-2DC8AF6A110A}" destId="{CCBFC657-B3E5-465A-B0E2-535FDE25DE2E}" srcOrd="0" destOrd="0" presId="urn:microsoft.com/office/officeart/2005/8/layout/hierarchy1"/>
    <dgm:cxn modelId="{DC260ADA-C998-4332-8431-5669FD5BC06D}" type="presParOf" srcId="{0778CD29-0B05-423F-B9F5-2DC8AF6A110A}" destId="{DCA1D143-CFD4-4D6A-AC87-E58F8952ED4C}" srcOrd="1" destOrd="0" presId="urn:microsoft.com/office/officeart/2005/8/layout/hierarchy1"/>
    <dgm:cxn modelId="{7AD39D24-39F6-4BD2-81EF-B9F12BE14EF4}" type="presParOf" srcId="{D7B49858-5C32-4D8A-A261-5872B4A517E1}" destId="{3924724E-1AA2-4D8A-BC05-D63534EECD02}" srcOrd="1" destOrd="0" presId="urn:microsoft.com/office/officeart/2005/8/layout/hierarchy1"/>
    <dgm:cxn modelId="{463D8354-BEAD-407D-B813-54E4B93C66D2}" type="presParOf" srcId="{70B04428-E246-4859-BDE9-89224B7F1B63}" destId="{FA199659-77B9-4B33-B86D-F0C57FC9AB91}" srcOrd="2" destOrd="0" presId="urn:microsoft.com/office/officeart/2005/8/layout/hierarchy1"/>
    <dgm:cxn modelId="{46696E91-C32D-41EA-82F8-7260D9A5272D}" type="presParOf" srcId="{70B04428-E246-4859-BDE9-89224B7F1B63}" destId="{9CC76624-7E50-4A39-89AF-99C095076F6C}" srcOrd="3" destOrd="0" presId="urn:microsoft.com/office/officeart/2005/8/layout/hierarchy1"/>
    <dgm:cxn modelId="{812584E3-338D-4D43-A2A4-2941DBC13E97}" type="presParOf" srcId="{9CC76624-7E50-4A39-89AF-99C095076F6C}" destId="{9C1CDC8C-9081-4499-9101-91CC4B98D1AC}" srcOrd="0" destOrd="0" presId="urn:microsoft.com/office/officeart/2005/8/layout/hierarchy1"/>
    <dgm:cxn modelId="{E6C0F946-98CC-4681-9A62-E02CDFBF5B13}" type="presParOf" srcId="{9C1CDC8C-9081-4499-9101-91CC4B98D1AC}" destId="{76121339-5E33-40F7-84BC-2939261219CE}" srcOrd="0" destOrd="0" presId="urn:microsoft.com/office/officeart/2005/8/layout/hierarchy1"/>
    <dgm:cxn modelId="{02AAB627-0633-41FC-BF27-9E0EA9047D36}" type="presParOf" srcId="{9C1CDC8C-9081-4499-9101-91CC4B98D1AC}" destId="{94F4B92E-9F1C-4A51-8842-4EF91B4F2A95}" srcOrd="1" destOrd="0" presId="urn:microsoft.com/office/officeart/2005/8/layout/hierarchy1"/>
    <dgm:cxn modelId="{E584DAB3-078D-4427-88A8-C09724838F41}" type="presParOf" srcId="{9CC76624-7E50-4A39-89AF-99C095076F6C}" destId="{C453CCF3-7CF8-412C-B68D-C51C464D84D5}" srcOrd="1" destOrd="0" presId="urn:microsoft.com/office/officeart/2005/8/layout/hierarchy1"/>
    <dgm:cxn modelId="{3412E986-8774-4E7D-81EA-2D8C36E1D40A}" type="presParOf" srcId="{C453CCF3-7CF8-412C-B68D-C51C464D84D5}" destId="{F1A09B38-A9D0-4C19-BBAD-01ECEBBC6A63}" srcOrd="0" destOrd="0" presId="urn:microsoft.com/office/officeart/2005/8/layout/hierarchy1"/>
    <dgm:cxn modelId="{409EE05D-4201-4793-8055-D9E81C9530F1}" type="presParOf" srcId="{C453CCF3-7CF8-412C-B68D-C51C464D84D5}" destId="{A99FEFC5-C1F2-42D4-977E-FB29DADC1C1F}" srcOrd="1" destOrd="0" presId="urn:microsoft.com/office/officeart/2005/8/layout/hierarchy1"/>
    <dgm:cxn modelId="{ADABD375-0427-468F-B818-74CEB4D0E420}" type="presParOf" srcId="{A99FEFC5-C1F2-42D4-977E-FB29DADC1C1F}" destId="{9E1ADF8E-6684-4B74-B59B-D4CB395ADEA3}" srcOrd="0" destOrd="0" presId="urn:microsoft.com/office/officeart/2005/8/layout/hierarchy1"/>
    <dgm:cxn modelId="{EFA5732D-8532-471D-9B46-CA9BC548D96D}" type="presParOf" srcId="{9E1ADF8E-6684-4B74-B59B-D4CB395ADEA3}" destId="{3A649642-D27E-4DE7-9625-C35100EBFAF9}" srcOrd="0" destOrd="0" presId="urn:microsoft.com/office/officeart/2005/8/layout/hierarchy1"/>
    <dgm:cxn modelId="{FA6CAE16-1C5D-4250-A237-205F7D65B22E}" type="presParOf" srcId="{9E1ADF8E-6684-4B74-B59B-D4CB395ADEA3}" destId="{18AD116C-ECED-44E0-B058-DE3B753553A9}" srcOrd="1" destOrd="0" presId="urn:microsoft.com/office/officeart/2005/8/layout/hierarchy1"/>
    <dgm:cxn modelId="{61634DA8-3E23-47FD-A4A6-A8D22359DC06}" type="presParOf" srcId="{A99FEFC5-C1F2-42D4-977E-FB29DADC1C1F}" destId="{7B1FB7E0-3393-4704-AA9E-E2B9AB3DE959}" srcOrd="1" destOrd="0" presId="urn:microsoft.com/office/officeart/2005/8/layout/hierarchy1"/>
    <dgm:cxn modelId="{5CACCCDE-05D5-4260-83E7-A107E8CF78BF}" type="presParOf" srcId="{7B1FB7E0-3393-4704-AA9E-E2B9AB3DE959}" destId="{36682B82-F7A5-45FA-A1D2-DE8825834B19}" srcOrd="0" destOrd="0" presId="urn:microsoft.com/office/officeart/2005/8/layout/hierarchy1"/>
    <dgm:cxn modelId="{A13BC94D-7FF5-4AEB-A5CB-C08E90ED0019}" type="presParOf" srcId="{7B1FB7E0-3393-4704-AA9E-E2B9AB3DE959}" destId="{3C953AF0-4DB7-442F-9292-BEA6DB3ACB8A}" srcOrd="1" destOrd="0" presId="urn:microsoft.com/office/officeart/2005/8/layout/hierarchy1"/>
    <dgm:cxn modelId="{97E19A11-B673-4CC1-AAD9-CAFA8AAD9BD7}" type="presParOf" srcId="{3C953AF0-4DB7-442F-9292-BEA6DB3ACB8A}" destId="{8B63B611-922E-472B-B675-48DA87683A41}" srcOrd="0" destOrd="0" presId="urn:microsoft.com/office/officeart/2005/8/layout/hierarchy1"/>
    <dgm:cxn modelId="{0917347D-83BF-4671-B150-2E01C0BBF712}" type="presParOf" srcId="{8B63B611-922E-472B-B675-48DA87683A41}" destId="{6D087E91-731E-41A4-8EB7-FAB45D5F1769}" srcOrd="0" destOrd="0" presId="urn:microsoft.com/office/officeart/2005/8/layout/hierarchy1"/>
    <dgm:cxn modelId="{2C8F6C4D-A756-4B6A-8A95-5CA9C52DE395}" type="presParOf" srcId="{8B63B611-922E-472B-B675-48DA87683A41}" destId="{848B9855-F48F-4383-8610-AF3CFA5085AF}" srcOrd="1" destOrd="0" presId="urn:microsoft.com/office/officeart/2005/8/layout/hierarchy1"/>
    <dgm:cxn modelId="{91548AC8-A2D0-4CB9-A8B0-648091A621AC}" type="presParOf" srcId="{3C953AF0-4DB7-442F-9292-BEA6DB3ACB8A}" destId="{6EDA1DBD-32FE-415E-B57F-82EB62839CCF}" srcOrd="1" destOrd="0" presId="urn:microsoft.com/office/officeart/2005/8/layout/hierarchy1"/>
    <dgm:cxn modelId="{CC186F3F-3D74-45FA-A649-37E5B4E75DEA}" type="presParOf" srcId="{7B1FB7E0-3393-4704-AA9E-E2B9AB3DE959}" destId="{BD88EB01-F768-4C74-B659-D3F1ED2EB93D}" srcOrd="2" destOrd="0" presId="urn:microsoft.com/office/officeart/2005/8/layout/hierarchy1"/>
    <dgm:cxn modelId="{928FE9C7-17AF-4CD8-8386-3C13F74B43BB}" type="presParOf" srcId="{7B1FB7E0-3393-4704-AA9E-E2B9AB3DE959}" destId="{4C7228E7-977E-4FE3-A52F-1C930C7601E5}" srcOrd="3" destOrd="0" presId="urn:microsoft.com/office/officeart/2005/8/layout/hierarchy1"/>
    <dgm:cxn modelId="{8EAF910B-420D-4695-A7DD-DB0A3BC2BD28}" type="presParOf" srcId="{4C7228E7-977E-4FE3-A52F-1C930C7601E5}" destId="{51131997-BD94-4D23-91D4-08D3885D919D}" srcOrd="0" destOrd="0" presId="urn:microsoft.com/office/officeart/2005/8/layout/hierarchy1"/>
    <dgm:cxn modelId="{FA8903AD-DECC-4369-B6E9-93EA9F458091}" type="presParOf" srcId="{51131997-BD94-4D23-91D4-08D3885D919D}" destId="{EA5DE695-90B1-4B23-A7F1-9A8D352DD815}" srcOrd="0" destOrd="0" presId="urn:microsoft.com/office/officeart/2005/8/layout/hierarchy1"/>
    <dgm:cxn modelId="{8FB7A8F8-452A-49A6-873F-941D20235ECF}" type="presParOf" srcId="{51131997-BD94-4D23-91D4-08D3885D919D}" destId="{54C3DDFA-8FA6-4C47-83A0-4B1E690B42D5}" srcOrd="1" destOrd="0" presId="urn:microsoft.com/office/officeart/2005/8/layout/hierarchy1"/>
    <dgm:cxn modelId="{59C180AA-F4D3-4DA8-B38E-629B10E1968D}" type="presParOf" srcId="{4C7228E7-977E-4FE3-A52F-1C930C7601E5}" destId="{9AF0DE56-05DC-4129-AD80-74EA399C7B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D889A-2EB7-478B-8506-D34A7429A924}">
      <dsp:nvSpPr>
        <dsp:cNvPr id="0" name=""/>
        <dsp:cNvSpPr/>
      </dsp:nvSpPr>
      <dsp:spPr>
        <a:xfrm>
          <a:off x="6695337" y="1425838"/>
          <a:ext cx="856222" cy="40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88"/>
              </a:lnTo>
              <a:lnTo>
                <a:pt x="856222" y="277688"/>
              </a:lnTo>
              <a:lnTo>
                <a:pt x="856222" y="40748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96139-9EAE-4E25-9918-8DE4EFEA9338}">
      <dsp:nvSpPr>
        <dsp:cNvPr id="0" name=""/>
        <dsp:cNvSpPr/>
      </dsp:nvSpPr>
      <dsp:spPr>
        <a:xfrm>
          <a:off x="8407781" y="4020191"/>
          <a:ext cx="856222" cy="40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88"/>
              </a:lnTo>
              <a:lnTo>
                <a:pt x="856222" y="277688"/>
              </a:lnTo>
              <a:lnTo>
                <a:pt x="856222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84605-A865-4B62-9D0F-6D4CF7052EC9}">
      <dsp:nvSpPr>
        <dsp:cNvPr id="0" name=""/>
        <dsp:cNvSpPr/>
      </dsp:nvSpPr>
      <dsp:spPr>
        <a:xfrm>
          <a:off x="7551559" y="4020191"/>
          <a:ext cx="856222" cy="407483"/>
        </a:xfrm>
        <a:custGeom>
          <a:avLst/>
          <a:gdLst/>
          <a:ahLst/>
          <a:cxnLst/>
          <a:rect l="0" t="0" r="0" b="0"/>
          <a:pathLst>
            <a:path>
              <a:moveTo>
                <a:pt x="856222" y="0"/>
              </a:moveTo>
              <a:lnTo>
                <a:pt x="856222" y="277688"/>
              </a:lnTo>
              <a:lnTo>
                <a:pt x="0" y="277688"/>
              </a:lnTo>
              <a:lnTo>
                <a:pt x="0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DBB7D-EAC2-4D70-8B50-DDF533BC2120}">
      <dsp:nvSpPr>
        <dsp:cNvPr id="0" name=""/>
        <dsp:cNvSpPr/>
      </dsp:nvSpPr>
      <dsp:spPr>
        <a:xfrm>
          <a:off x="5839114" y="2723015"/>
          <a:ext cx="2568666" cy="40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88"/>
              </a:lnTo>
              <a:lnTo>
                <a:pt x="2568666" y="277688"/>
              </a:lnTo>
              <a:lnTo>
                <a:pt x="2568666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5EFBC-8797-435B-B348-1CE49152A2DE}">
      <dsp:nvSpPr>
        <dsp:cNvPr id="0" name=""/>
        <dsp:cNvSpPr/>
      </dsp:nvSpPr>
      <dsp:spPr>
        <a:xfrm>
          <a:off x="3270447" y="4020191"/>
          <a:ext cx="2568666" cy="40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88"/>
              </a:lnTo>
              <a:lnTo>
                <a:pt x="2568666" y="277688"/>
              </a:lnTo>
              <a:lnTo>
                <a:pt x="2568666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F5CF6-0C44-4AF5-A5EA-29D4124E1DC9}">
      <dsp:nvSpPr>
        <dsp:cNvPr id="0" name=""/>
        <dsp:cNvSpPr/>
      </dsp:nvSpPr>
      <dsp:spPr>
        <a:xfrm>
          <a:off x="3270447" y="4020191"/>
          <a:ext cx="856222" cy="40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88"/>
              </a:lnTo>
              <a:lnTo>
                <a:pt x="856222" y="277688"/>
              </a:lnTo>
              <a:lnTo>
                <a:pt x="856222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C26FC-27ED-417F-A0E4-E9854BA3E364}">
      <dsp:nvSpPr>
        <dsp:cNvPr id="0" name=""/>
        <dsp:cNvSpPr/>
      </dsp:nvSpPr>
      <dsp:spPr>
        <a:xfrm>
          <a:off x="2414225" y="4020191"/>
          <a:ext cx="856222" cy="407483"/>
        </a:xfrm>
        <a:custGeom>
          <a:avLst/>
          <a:gdLst/>
          <a:ahLst/>
          <a:cxnLst/>
          <a:rect l="0" t="0" r="0" b="0"/>
          <a:pathLst>
            <a:path>
              <a:moveTo>
                <a:pt x="856222" y="0"/>
              </a:moveTo>
              <a:lnTo>
                <a:pt x="856222" y="277688"/>
              </a:lnTo>
              <a:lnTo>
                <a:pt x="0" y="277688"/>
              </a:lnTo>
              <a:lnTo>
                <a:pt x="0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13A02-8261-4EB1-B749-F78EF753545C}">
      <dsp:nvSpPr>
        <dsp:cNvPr id="0" name=""/>
        <dsp:cNvSpPr/>
      </dsp:nvSpPr>
      <dsp:spPr>
        <a:xfrm>
          <a:off x="701781" y="4020191"/>
          <a:ext cx="2568666" cy="407483"/>
        </a:xfrm>
        <a:custGeom>
          <a:avLst/>
          <a:gdLst/>
          <a:ahLst/>
          <a:cxnLst/>
          <a:rect l="0" t="0" r="0" b="0"/>
          <a:pathLst>
            <a:path>
              <a:moveTo>
                <a:pt x="2568666" y="0"/>
              </a:moveTo>
              <a:lnTo>
                <a:pt x="2568666" y="277688"/>
              </a:lnTo>
              <a:lnTo>
                <a:pt x="0" y="277688"/>
              </a:lnTo>
              <a:lnTo>
                <a:pt x="0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58447-B681-427C-8FE1-552184DD9192}">
      <dsp:nvSpPr>
        <dsp:cNvPr id="0" name=""/>
        <dsp:cNvSpPr/>
      </dsp:nvSpPr>
      <dsp:spPr>
        <a:xfrm>
          <a:off x="3270447" y="2723015"/>
          <a:ext cx="2568666" cy="407483"/>
        </a:xfrm>
        <a:custGeom>
          <a:avLst/>
          <a:gdLst/>
          <a:ahLst/>
          <a:cxnLst/>
          <a:rect l="0" t="0" r="0" b="0"/>
          <a:pathLst>
            <a:path>
              <a:moveTo>
                <a:pt x="2568666" y="0"/>
              </a:moveTo>
              <a:lnTo>
                <a:pt x="2568666" y="277688"/>
              </a:lnTo>
              <a:lnTo>
                <a:pt x="0" y="277688"/>
              </a:lnTo>
              <a:lnTo>
                <a:pt x="0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6094B-17FD-410B-9D7E-2F5CEF1BE8D4}">
      <dsp:nvSpPr>
        <dsp:cNvPr id="0" name=""/>
        <dsp:cNvSpPr/>
      </dsp:nvSpPr>
      <dsp:spPr>
        <a:xfrm>
          <a:off x="5839114" y="1425838"/>
          <a:ext cx="856222" cy="407483"/>
        </a:xfrm>
        <a:custGeom>
          <a:avLst/>
          <a:gdLst/>
          <a:ahLst/>
          <a:cxnLst/>
          <a:rect l="0" t="0" r="0" b="0"/>
          <a:pathLst>
            <a:path>
              <a:moveTo>
                <a:pt x="856222" y="0"/>
              </a:moveTo>
              <a:lnTo>
                <a:pt x="856222" y="277688"/>
              </a:lnTo>
              <a:lnTo>
                <a:pt x="0" y="277688"/>
              </a:lnTo>
              <a:lnTo>
                <a:pt x="0" y="40748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3FE47-AFF5-46B2-AA24-4C347BDA7728}">
      <dsp:nvSpPr>
        <dsp:cNvPr id="0" name=""/>
        <dsp:cNvSpPr/>
      </dsp:nvSpPr>
      <dsp:spPr>
        <a:xfrm>
          <a:off x="5994791" y="536145"/>
          <a:ext cx="1401091" cy="889692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53BBB-7DE7-4463-9D35-76AF82132450}">
      <dsp:nvSpPr>
        <dsp:cNvPr id="0" name=""/>
        <dsp:cNvSpPr/>
      </dsp:nvSpPr>
      <dsp:spPr>
        <a:xfrm>
          <a:off x="6150468" y="684038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Lung Cancer</a:t>
          </a:r>
          <a:endParaRPr lang="en-CA" sz="1100" kern="1200" dirty="0"/>
        </a:p>
      </dsp:txBody>
      <dsp:txXfrm>
        <a:off x="6176526" y="710096"/>
        <a:ext cx="1348975" cy="837576"/>
      </dsp:txXfrm>
    </dsp:sp>
    <dsp:sp modelId="{EB922CC4-74BF-4167-A336-B2674DE171F3}">
      <dsp:nvSpPr>
        <dsp:cNvPr id="0" name=""/>
        <dsp:cNvSpPr/>
      </dsp:nvSpPr>
      <dsp:spPr>
        <a:xfrm>
          <a:off x="5138569" y="1833322"/>
          <a:ext cx="1401091" cy="889692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09C69-31E9-426A-A1C1-4313F4F4F1BD}">
      <dsp:nvSpPr>
        <dsp:cNvPr id="0" name=""/>
        <dsp:cNvSpPr/>
      </dsp:nvSpPr>
      <dsp:spPr>
        <a:xfrm>
          <a:off x="5294246" y="1981215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NSCLC</a:t>
          </a:r>
          <a:endParaRPr lang="en-CA" sz="1100" kern="1200" dirty="0"/>
        </a:p>
      </dsp:txBody>
      <dsp:txXfrm>
        <a:off x="5320304" y="2007273"/>
        <a:ext cx="1348975" cy="837576"/>
      </dsp:txXfrm>
    </dsp:sp>
    <dsp:sp modelId="{8C24453D-D6A8-47CE-B7E1-297985F32E61}">
      <dsp:nvSpPr>
        <dsp:cNvPr id="0" name=""/>
        <dsp:cNvSpPr/>
      </dsp:nvSpPr>
      <dsp:spPr>
        <a:xfrm>
          <a:off x="2569902" y="3130499"/>
          <a:ext cx="1401091" cy="889692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625E0-B188-41A4-B1B4-0F84BA2DECF0}">
      <dsp:nvSpPr>
        <dsp:cNvPr id="0" name=""/>
        <dsp:cNvSpPr/>
      </dsp:nvSpPr>
      <dsp:spPr>
        <a:xfrm>
          <a:off x="2725579" y="3278391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Adenocarcinoma</a:t>
          </a:r>
          <a:endParaRPr lang="en-CA" sz="1100" kern="1200" dirty="0"/>
        </a:p>
      </dsp:txBody>
      <dsp:txXfrm>
        <a:off x="2751637" y="3304449"/>
        <a:ext cx="1348975" cy="837576"/>
      </dsp:txXfrm>
    </dsp:sp>
    <dsp:sp modelId="{C2FFCC38-32D8-4490-8150-6D3A54327230}">
      <dsp:nvSpPr>
        <dsp:cNvPr id="0" name=""/>
        <dsp:cNvSpPr/>
      </dsp:nvSpPr>
      <dsp:spPr>
        <a:xfrm>
          <a:off x="1235" y="4427675"/>
          <a:ext cx="1401091" cy="889692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62A54-7382-4996-B249-7654476CD5D9}">
      <dsp:nvSpPr>
        <dsp:cNvPr id="0" name=""/>
        <dsp:cNvSpPr/>
      </dsp:nvSpPr>
      <dsp:spPr>
        <a:xfrm>
          <a:off x="156912" y="4575568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EGFR+</a:t>
          </a:r>
          <a:endParaRPr lang="en-CA" sz="1100" kern="1200" dirty="0"/>
        </a:p>
      </dsp:txBody>
      <dsp:txXfrm>
        <a:off x="182970" y="4601626"/>
        <a:ext cx="1348975" cy="837576"/>
      </dsp:txXfrm>
    </dsp:sp>
    <dsp:sp modelId="{E096F02C-424E-430B-8063-4ACE6BE500E7}">
      <dsp:nvSpPr>
        <dsp:cNvPr id="0" name=""/>
        <dsp:cNvSpPr/>
      </dsp:nvSpPr>
      <dsp:spPr>
        <a:xfrm>
          <a:off x="1713680" y="4427675"/>
          <a:ext cx="1401091" cy="88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818A2-CD4F-489B-8B7C-8563C4544C25}">
      <dsp:nvSpPr>
        <dsp:cNvPr id="0" name=""/>
        <dsp:cNvSpPr/>
      </dsp:nvSpPr>
      <dsp:spPr>
        <a:xfrm>
          <a:off x="1869356" y="4575568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ROS1/BRAF/ALK</a:t>
          </a:r>
          <a:endParaRPr lang="en-CA" sz="1100" kern="1200" dirty="0"/>
        </a:p>
      </dsp:txBody>
      <dsp:txXfrm>
        <a:off x="1895414" y="4601626"/>
        <a:ext cx="1348975" cy="837576"/>
      </dsp:txXfrm>
    </dsp:sp>
    <dsp:sp modelId="{DDAB1D95-A62D-4032-93D4-D2E9F37FDEE1}">
      <dsp:nvSpPr>
        <dsp:cNvPr id="0" name=""/>
        <dsp:cNvSpPr/>
      </dsp:nvSpPr>
      <dsp:spPr>
        <a:xfrm>
          <a:off x="3426124" y="4427675"/>
          <a:ext cx="1401091" cy="88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55B7C-7DE0-4361-B394-F300C355D626}">
      <dsp:nvSpPr>
        <dsp:cNvPr id="0" name=""/>
        <dsp:cNvSpPr/>
      </dsp:nvSpPr>
      <dsp:spPr>
        <a:xfrm>
          <a:off x="3581801" y="4575568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PDL1+</a:t>
          </a:r>
          <a:endParaRPr lang="en-CA" sz="1100" kern="1200" dirty="0"/>
        </a:p>
      </dsp:txBody>
      <dsp:txXfrm>
        <a:off x="3607859" y="4601626"/>
        <a:ext cx="1348975" cy="837576"/>
      </dsp:txXfrm>
    </dsp:sp>
    <dsp:sp modelId="{80EB641E-1443-4F26-85A2-0BFB35EB09DE}">
      <dsp:nvSpPr>
        <dsp:cNvPr id="0" name=""/>
        <dsp:cNvSpPr/>
      </dsp:nvSpPr>
      <dsp:spPr>
        <a:xfrm>
          <a:off x="5138569" y="4427675"/>
          <a:ext cx="1401091" cy="88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BC7A1-54B0-4424-8347-48BB9828A174}">
      <dsp:nvSpPr>
        <dsp:cNvPr id="0" name=""/>
        <dsp:cNvSpPr/>
      </dsp:nvSpPr>
      <dsp:spPr>
        <a:xfrm>
          <a:off x="5294246" y="4575568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Non-mutated</a:t>
          </a:r>
          <a:endParaRPr lang="en-CA" sz="1100" kern="1200" dirty="0"/>
        </a:p>
      </dsp:txBody>
      <dsp:txXfrm>
        <a:off x="5320304" y="4601626"/>
        <a:ext cx="1348975" cy="837576"/>
      </dsp:txXfrm>
    </dsp:sp>
    <dsp:sp modelId="{D430FF76-134E-4F09-A86A-658D16DB7ECF}">
      <dsp:nvSpPr>
        <dsp:cNvPr id="0" name=""/>
        <dsp:cNvSpPr/>
      </dsp:nvSpPr>
      <dsp:spPr>
        <a:xfrm>
          <a:off x="7707236" y="3130499"/>
          <a:ext cx="1401091" cy="88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D369C-1235-4BDA-8C2A-D263AB7DAB79}">
      <dsp:nvSpPr>
        <dsp:cNvPr id="0" name=""/>
        <dsp:cNvSpPr/>
      </dsp:nvSpPr>
      <dsp:spPr>
        <a:xfrm>
          <a:off x="7862913" y="3278391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Squamous Cell Cancer</a:t>
          </a:r>
          <a:endParaRPr lang="en-CA" sz="1100" kern="1200" dirty="0"/>
        </a:p>
      </dsp:txBody>
      <dsp:txXfrm>
        <a:off x="7888971" y="3304449"/>
        <a:ext cx="1348975" cy="837576"/>
      </dsp:txXfrm>
    </dsp:sp>
    <dsp:sp modelId="{89A4CB2A-9760-4558-B38C-1CB71D313EF4}">
      <dsp:nvSpPr>
        <dsp:cNvPr id="0" name=""/>
        <dsp:cNvSpPr/>
      </dsp:nvSpPr>
      <dsp:spPr>
        <a:xfrm>
          <a:off x="6851014" y="4427675"/>
          <a:ext cx="1401091" cy="88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B1D57-B27A-4018-927E-238BEB4D3397}">
      <dsp:nvSpPr>
        <dsp:cNvPr id="0" name=""/>
        <dsp:cNvSpPr/>
      </dsp:nvSpPr>
      <dsp:spPr>
        <a:xfrm>
          <a:off x="7006690" y="4575568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PDL1+</a:t>
          </a:r>
          <a:endParaRPr lang="en-CA" sz="1100" kern="1200" dirty="0"/>
        </a:p>
      </dsp:txBody>
      <dsp:txXfrm>
        <a:off x="7032748" y="4601626"/>
        <a:ext cx="1348975" cy="837576"/>
      </dsp:txXfrm>
    </dsp:sp>
    <dsp:sp modelId="{80F69ECC-982A-4932-B6A1-DCA7B1F49A55}">
      <dsp:nvSpPr>
        <dsp:cNvPr id="0" name=""/>
        <dsp:cNvSpPr/>
      </dsp:nvSpPr>
      <dsp:spPr>
        <a:xfrm>
          <a:off x="8563458" y="4427675"/>
          <a:ext cx="1401091" cy="88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2C93A-07CA-4C56-8CB6-A47F86E88F74}">
      <dsp:nvSpPr>
        <dsp:cNvPr id="0" name=""/>
        <dsp:cNvSpPr/>
      </dsp:nvSpPr>
      <dsp:spPr>
        <a:xfrm>
          <a:off x="8719135" y="4575568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Non-mutated</a:t>
          </a:r>
          <a:endParaRPr lang="en-CA" sz="1100" kern="1200" dirty="0"/>
        </a:p>
      </dsp:txBody>
      <dsp:txXfrm>
        <a:off x="8745193" y="4601626"/>
        <a:ext cx="1348975" cy="837576"/>
      </dsp:txXfrm>
    </dsp:sp>
    <dsp:sp modelId="{C74F2769-D96D-4DC4-99D8-486E29B16175}">
      <dsp:nvSpPr>
        <dsp:cNvPr id="0" name=""/>
        <dsp:cNvSpPr/>
      </dsp:nvSpPr>
      <dsp:spPr>
        <a:xfrm>
          <a:off x="6851014" y="1833322"/>
          <a:ext cx="1401091" cy="88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C6A04-DDD4-4A91-ABDD-D9B8727E4F10}">
      <dsp:nvSpPr>
        <dsp:cNvPr id="0" name=""/>
        <dsp:cNvSpPr/>
      </dsp:nvSpPr>
      <dsp:spPr>
        <a:xfrm>
          <a:off x="7006690" y="1981215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SCLC</a:t>
          </a:r>
          <a:endParaRPr lang="en-CA" sz="1100" kern="1200" dirty="0"/>
        </a:p>
      </dsp:txBody>
      <dsp:txXfrm>
        <a:off x="7032748" y="2007273"/>
        <a:ext cx="1348975" cy="837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D889A-2EB7-478B-8506-D34A7429A924}">
      <dsp:nvSpPr>
        <dsp:cNvPr id="0" name=""/>
        <dsp:cNvSpPr/>
      </dsp:nvSpPr>
      <dsp:spPr>
        <a:xfrm>
          <a:off x="6695337" y="1425838"/>
          <a:ext cx="856222" cy="40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88"/>
              </a:lnTo>
              <a:lnTo>
                <a:pt x="856222" y="277688"/>
              </a:lnTo>
              <a:lnTo>
                <a:pt x="856222" y="40748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96139-9EAE-4E25-9918-8DE4EFEA9338}">
      <dsp:nvSpPr>
        <dsp:cNvPr id="0" name=""/>
        <dsp:cNvSpPr/>
      </dsp:nvSpPr>
      <dsp:spPr>
        <a:xfrm>
          <a:off x="8407781" y="4020191"/>
          <a:ext cx="856222" cy="40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88"/>
              </a:lnTo>
              <a:lnTo>
                <a:pt x="856222" y="277688"/>
              </a:lnTo>
              <a:lnTo>
                <a:pt x="856222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84605-A865-4B62-9D0F-6D4CF7052EC9}">
      <dsp:nvSpPr>
        <dsp:cNvPr id="0" name=""/>
        <dsp:cNvSpPr/>
      </dsp:nvSpPr>
      <dsp:spPr>
        <a:xfrm>
          <a:off x="7551559" y="4020191"/>
          <a:ext cx="856222" cy="407483"/>
        </a:xfrm>
        <a:custGeom>
          <a:avLst/>
          <a:gdLst/>
          <a:ahLst/>
          <a:cxnLst/>
          <a:rect l="0" t="0" r="0" b="0"/>
          <a:pathLst>
            <a:path>
              <a:moveTo>
                <a:pt x="856222" y="0"/>
              </a:moveTo>
              <a:lnTo>
                <a:pt x="856222" y="277688"/>
              </a:lnTo>
              <a:lnTo>
                <a:pt x="0" y="277688"/>
              </a:lnTo>
              <a:lnTo>
                <a:pt x="0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DBB7D-EAC2-4D70-8B50-DDF533BC2120}">
      <dsp:nvSpPr>
        <dsp:cNvPr id="0" name=""/>
        <dsp:cNvSpPr/>
      </dsp:nvSpPr>
      <dsp:spPr>
        <a:xfrm>
          <a:off x="5839114" y="2723015"/>
          <a:ext cx="2568666" cy="40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88"/>
              </a:lnTo>
              <a:lnTo>
                <a:pt x="2568666" y="277688"/>
              </a:lnTo>
              <a:lnTo>
                <a:pt x="2568666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5EFBC-8797-435B-B348-1CE49152A2DE}">
      <dsp:nvSpPr>
        <dsp:cNvPr id="0" name=""/>
        <dsp:cNvSpPr/>
      </dsp:nvSpPr>
      <dsp:spPr>
        <a:xfrm>
          <a:off x="3270447" y="4020191"/>
          <a:ext cx="2568666" cy="40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88"/>
              </a:lnTo>
              <a:lnTo>
                <a:pt x="2568666" y="277688"/>
              </a:lnTo>
              <a:lnTo>
                <a:pt x="2568666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F5CF6-0C44-4AF5-A5EA-29D4124E1DC9}">
      <dsp:nvSpPr>
        <dsp:cNvPr id="0" name=""/>
        <dsp:cNvSpPr/>
      </dsp:nvSpPr>
      <dsp:spPr>
        <a:xfrm>
          <a:off x="3270447" y="4020191"/>
          <a:ext cx="856222" cy="407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688"/>
              </a:lnTo>
              <a:lnTo>
                <a:pt x="856222" y="277688"/>
              </a:lnTo>
              <a:lnTo>
                <a:pt x="856222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C26FC-27ED-417F-A0E4-E9854BA3E364}">
      <dsp:nvSpPr>
        <dsp:cNvPr id="0" name=""/>
        <dsp:cNvSpPr/>
      </dsp:nvSpPr>
      <dsp:spPr>
        <a:xfrm>
          <a:off x="2414225" y="4020191"/>
          <a:ext cx="856222" cy="407483"/>
        </a:xfrm>
        <a:custGeom>
          <a:avLst/>
          <a:gdLst/>
          <a:ahLst/>
          <a:cxnLst/>
          <a:rect l="0" t="0" r="0" b="0"/>
          <a:pathLst>
            <a:path>
              <a:moveTo>
                <a:pt x="856222" y="0"/>
              </a:moveTo>
              <a:lnTo>
                <a:pt x="856222" y="277688"/>
              </a:lnTo>
              <a:lnTo>
                <a:pt x="0" y="277688"/>
              </a:lnTo>
              <a:lnTo>
                <a:pt x="0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13A02-8261-4EB1-B749-F78EF753545C}">
      <dsp:nvSpPr>
        <dsp:cNvPr id="0" name=""/>
        <dsp:cNvSpPr/>
      </dsp:nvSpPr>
      <dsp:spPr>
        <a:xfrm>
          <a:off x="701781" y="4020191"/>
          <a:ext cx="2568666" cy="407483"/>
        </a:xfrm>
        <a:custGeom>
          <a:avLst/>
          <a:gdLst/>
          <a:ahLst/>
          <a:cxnLst/>
          <a:rect l="0" t="0" r="0" b="0"/>
          <a:pathLst>
            <a:path>
              <a:moveTo>
                <a:pt x="2568666" y="0"/>
              </a:moveTo>
              <a:lnTo>
                <a:pt x="2568666" y="277688"/>
              </a:lnTo>
              <a:lnTo>
                <a:pt x="0" y="277688"/>
              </a:lnTo>
              <a:lnTo>
                <a:pt x="0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58447-B681-427C-8FE1-552184DD9192}">
      <dsp:nvSpPr>
        <dsp:cNvPr id="0" name=""/>
        <dsp:cNvSpPr/>
      </dsp:nvSpPr>
      <dsp:spPr>
        <a:xfrm>
          <a:off x="3270447" y="2723015"/>
          <a:ext cx="2568666" cy="407483"/>
        </a:xfrm>
        <a:custGeom>
          <a:avLst/>
          <a:gdLst/>
          <a:ahLst/>
          <a:cxnLst/>
          <a:rect l="0" t="0" r="0" b="0"/>
          <a:pathLst>
            <a:path>
              <a:moveTo>
                <a:pt x="2568666" y="0"/>
              </a:moveTo>
              <a:lnTo>
                <a:pt x="2568666" y="277688"/>
              </a:lnTo>
              <a:lnTo>
                <a:pt x="0" y="277688"/>
              </a:lnTo>
              <a:lnTo>
                <a:pt x="0" y="40748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6094B-17FD-410B-9D7E-2F5CEF1BE8D4}">
      <dsp:nvSpPr>
        <dsp:cNvPr id="0" name=""/>
        <dsp:cNvSpPr/>
      </dsp:nvSpPr>
      <dsp:spPr>
        <a:xfrm>
          <a:off x="5839114" y="1425838"/>
          <a:ext cx="856222" cy="407483"/>
        </a:xfrm>
        <a:custGeom>
          <a:avLst/>
          <a:gdLst/>
          <a:ahLst/>
          <a:cxnLst/>
          <a:rect l="0" t="0" r="0" b="0"/>
          <a:pathLst>
            <a:path>
              <a:moveTo>
                <a:pt x="856222" y="0"/>
              </a:moveTo>
              <a:lnTo>
                <a:pt x="856222" y="277688"/>
              </a:lnTo>
              <a:lnTo>
                <a:pt x="0" y="277688"/>
              </a:lnTo>
              <a:lnTo>
                <a:pt x="0" y="40748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3FE47-AFF5-46B2-AA24-4C347BDA7728}">
      <dsp:nvSpPr>
        <dsp:cNvPr id="0" name=""/>
        <dsp:cNvSpPr/>
      </dsp:nvSpPr>
      <dsp:spPr>
        <a:xfrm>
          <a:off x="5994791" y="536145"/>
          <a:ext cx="1401091" cy="889692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53BBB-7DE7-4463-9D35-76AF82132450}">
      <dsp:nvSpPr>
        <dsp:cNvPr id="0" name=""/>
        <dsp:cNvSpPr/>
      </dsp:nvSpPr>
      <dsp:spPr>
        <a:xfrm>
          <a:off x="6150468" y="684038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Lung Cancer</a:t>
          </a:r>
          <a:endParaRPr lang="en-CA" sz="1100" kern="1200" dirty="0"/>
        </a:p>
      </dsp:txBody>
      <dsp:txXfrm>
        <a:off x="6176526" y="710096"/>
        <a:ext cx="1348975" cy="837576"/>
      </dsp:txXfrm>
    </dsp:sp>
    <dsp:sp modelId="{EB922CC4-74BF-4167-A336-B2674DE171F3}">
      <dsp:nvSpPr>
        <dsp:cNvPr id="0" name=""/>
        <dsp:cNvSpPr/>
      </dsp:nvSpPr>
      <dsp:spPr>
        <a:xfrm>
          <a:off x="5138569" y="1833322"/>
          <a:ext cx="1401091" cy="889692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09C69-31E9-426A-A1C1-4313F4F4F1BD}">
      <dsp:nvSpPr>
        <dsp:cNvPr id="0" name=""/>
        <dsp:cNvSpPr/>
      </dsp:nvSpPr>
      <dsp:spPr>
        <a:xfrm>
          <a:off x="5294246" y="1981215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NSCLC</a:t>
          </a:r>
          <a:endParaRPr lang="en-CA" sz="1100" kern="1200" dirty="0"/>
        </a:p>
      </dsp:txBody>
      <dsp:txXfrm>
        <a:off x="5320304" y="2007273"/>
        <a:ext cx="1348975" cy="837576"/>
      </dsp:txXfrm>
    </dsp:sp>
    <dsp:sp modelId="{8C24453D-D6A8-47CE-B7E1-297985F32E61}">
      <dsp:nvSpPr>
        <dsp:cNvPr id="0" name=""/>
        <dsp:cNvSpPr/>
      </dsp:nvSpPr>
      <dsp:spPr>
        <a:xfrm>
          <a:off x="2569902" y="3130499"/>
          <a:ext cx="1401091" cy="889692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625E0-B188-41A4-B1B4-0F84BA2DECF0}">
      <dsp:nvSpPr>
        <dsp:cNvPr id="0" name=""/>
        <dsp:cNvSpPr/>
      </dsp:nvSpPr>
      <dsp:spPr>
        <a:xfrm>
          <a:off x="2725579" y="3278391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Adenocarcinoma</a:t>
          </a:r>
          <a:endParaRPr lang="en-CA" sz="1100" kern="1200" dirty="0"/>
        </a:p>
      </dsp:txBody>
      <dsp:txXfrm>
        <a:off x="2751637" y="3304449"/>
        <a:ext cx="1348975" cy="837576"/>
      </dsp:txXfrm>
    </dsp:sp>
    <dsp:sp modelId="{C2FFCC38-32D8-4490-8150-6D3A54327230}">
      <dsp:nvSpPr>
        <dsp:cNvPr id="0" name=""/>
        <dsp:cNvSpPr/>
      </dsp:nvSpPr>
      <dsp:spPr>
        <a:xfrm>
          <a:off x="1235" y="4427675"/>
          <a:ext cx="1401091" cy="889692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62A54-7382-4996-B249-7654476CD5D9}">
      <dsp:nvSpPr>
        <dsp:cNvPr id="0" name=""/>
        <dsp:cNvSpPr/>
      </dsp:nvSpPr>
      <dsp:spPr>
        <a:xfrm>
          <a:off x="156912" y="4575568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EGFR+</a:t>
          </a:r>
          <a:endParaRPr lang="en-CA" sz="1100" kern="1200" dirty="0"/>
        </a:p>
      </dsp:txBody>
      <dsp:txXfrm>
        <a:off x="182970" y="4601626"/>
        <a:ext cx="1348975" cy="837576"/>
      </dsp:txXfrm>
    </dsp:sp>
    <dsp:sp modelId="{E096F02C-424E-430B-8063-4ACE6BE500E7}">
      <dsp:nvSpPr>
        <dsp:cNvPr id="0" name=""/>
        <dsp:cNvSpPr/>
      </dsp:nvSpPr>
      <dsp:spPr>
        <a:xfrm>
          <a:off x="1713680" y="4427675"/>
          <a:ext cx="1401091" cy="88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818A2-CD4F-489B-8B7C-8563C4544C25}">
      <dsp:nvSpPr>
        <dsp:cNvPr id="0" name=""/>
        <dsp:cNvSpPr/>
      </dsp:nvSpPr>
      <dsp:spPr>
        <a:xfrm>
          <a:off x="1869356" y="4575568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ROS1/BRAF/ALK</a:t>
          </a:r>
          <a:endParaRPr lang="en-CA" sz="1100" kern="1200" dirty="0"/>
        </a:p>
      </dsp:txBody>
      <dsp:txXfrm>
        <a:off x="1895414" y="4601626"/>
        <a:ext cx="1348975" cy="837576"/>
      </dsp:txXfrm>
    </dsp:sp>
    <dsp:sp modelId="{DDAB1D95-A62D-4032-93D4-D2E9F37FDEE1}">
      <dsp:nvSpPr>
        <dsp:cNvPr id="0" name=""/>
        <dsp:cNvSpPr/>
      </dsp:nvSpPr>
      <dsp:spPr>
        <a:xfrm>
          <a:off x="3426124" y="4427675"/>
          <a:ext cx="1401091" cy="88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55B7C-7DE0-4361-B394-F300C355D626}">
      <dsp:nvSpPr>
        <dsp:cNvPr id="0" name=""/>
        <dsp:cNvSpPr/>
      </dsp:nvSpPr>
      <dsp:spPr>
        <a:xfrm>
          <a:off x="3581801" y="4575568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PDL1+</a:t>
          </a:r>
          <a:endParaRPr lang="en-CA" sz="1100" kern="1200" dirty="0"/>
        </a:p>
      </dsp:txBody>
      <dsp:txXfrm>
        <a:off x="3607859" y="4601626"/>
        <a:ext cx="1348975" cy="837576"/>
      </dsp:txXfrm>
    </dsp:sp>
    <dsp:sp modelId="{80EB641E-1443-4F26-85A2-0BFB35EB09DE}">
      <dsp:nvSpPr>
        <dsp:cNvPr id="0" name=""/>
        <dsp:cNvSpPr/>
      </dsp:nvSpPr>
      <dsp:spPr>
        <a:xfrm>
          <a:off x="5138569" y="4427675"/>
          <a:ext cx="1401091" cy="88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BC7A1-54B0-4424-8347-48BB9828A174}">
      <dsp:nvSpPr>
        <dsp:cNvPr id="0" name=""/>
        <dsp:cNvSpPr/>
      </dsp:nvSpPr>
      <dsp:spPr>
        <a:xfrm>
          <a:off x="5294246" y="4575568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Non-mutated</a:t>
          </a:r>
          <a:endParaRPr lang="en-CA" sz="1100" kern="1200" dirty="0"/>
        </a:p>
      </dsp:txBody>
      <dsp:txXfrm>
        <a:off x="5320304" y="4601626"/>
        <a:ext cx="1348975" cy="837576"/>
      </dsp:txXfrm>
    </dsp:sp>
    <dsp:sp modelId="{D430FF76-134E-4F09-A86A-658D16DB7ECF}">
      <dsp:nvSpPr>
        <dsp:cNvPr id="0" name=""/>
        <dsp:cNvSpPr/>
      </dsp:nvSpPr>
      <dsp:spPr>
        <a:xfrm>
          <a:off x="7707236" y="3130499"/>
          <a:ext cx="1401091" cy="88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D369C-1235-4BDA-8C2A-D263AB7DAB79}">
      <dsp:nvSpPr>
        <dsp:cNvPr id="0" name=""/>
        <dsp:cNvSpPr/>
      </dsp:nvSpPr>
      <dsp:spPr>
        <a:xfrm>
          <a:off x="7862913" y="3278391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Squamous Cell Cancer</a:t>
          </a:r>
          <a:endParaRPr lang="en-CA" sz="1100" kern="1200" dirty="0"/>
        </a:p>
      </dsp:txBody>
      <dsp:txXfrm>
        <a:off x="7888971" y="3304449"/>
        <a:ext cx="1348975" cy="837576"/>
      </dsp:txXfrm>
    </dsp:sp>
    <dsp:sp modelId="{89A4CB2A-9760-4558-B38C-1CB71D313EF4}">
      <dsp:nvSpPr>
        <dsp:cNvPr id="0" name=""/>
        <dsp:cNvSpPr/>
      </dsp:nvSpPr>
      <dsp:spPr>
        <a:xfrm>
          <a:off x="6851014" y="4427675"/>
          <a:ext cx="1401091" cy="88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B1D57-B27A-4018-927E-238BEB4D3397}">
      <dsp:nvSpPr>
        <dsp:cNvPr id="0" name=""/>
        <dsp:cNvSpPr/>
      </dsp:nvSpPr>
      <dsp:spPr>
        <a:xfrm>
          <a:off x="7006690" y="4575568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PDL1+</a:t>
          </a:r>
          <a:endParaRPr lang="en-CA" sz="1100" kern="1200" dirty="0"/>
        </a:p>
      </dsp:txBody>
      <dsp:txXfrm>
        <a:off x="7032748" y="4601626"/>
        <a:ext cx="1348975" cy="837576"/>
      </dsp:txXfrm>
    </dsp:sp>
    <dsp:sp modelId="{80F69ECC-982A-4932-B6A1-DCA7B1F49A55}">
      <dsp:nvSpPr>
        <dsp:cNvPr id="0" name=""/>
        <dsp:cNvSpPr/>
      </dsp:nvSpPr>
      <dsp:spPr>
        <a:xfrm>
          <a:off x="8563458" y="4427675"/>
          <a:ext cx="1401091" cy="88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2C93A-07CA-4C56-8CB6-A47F86E88F74}">
      <dsp:nvSpPr>
        <dsp:cNvPr id="0" name=""/>
        <dsp:cNvSpPr/>
      </dsp:nvSpPr>
      <dsp:spPr>
        <a:xfrm>
          <a:off x="8719135" y="4575568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Non-mutated</a:t>
          </a:r>
          <a:endParaRPr lang="en-CA" sz="1100" kern="1200" dirty="0"/>
        </a:p>
      </dsp:txBody>
      <dsp:txXfrm>
        <a:off x="8745193" y="4601626"/>
        <a:ext cx="1348975" cy="837576"/>
      </dsp:txXfrm>
    </dsp:sp>
    <dsp:sp modelId="{C74F2769-D96D-4DC4-99D8-486E29B16175}">
      <dsp:nvSpPr>
        <dsp:cNvPr id="0" name=""/>
        <dsp:cNvSpPr/>
      </dsp:nvSpPr>
      <dsp:spPr>
        <a:xfrm>
          <a:off x="6851014" y="1833322"/>
          <a:ext cx="1401091" cy="889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C6A04-DDD4-4A91-ABDD-D9B8727E4F10}">
      <dsp:nvSpPr>
        <dsp:cNvPr id="0" name=""/>
        <dsp:cNvSpPr/>
      </dsp:nvSpPr>
      <dsp:spPr>
        <a:xfrm>
          <a:off x="7006690" y="1981215"/>
          <a:ext cx="1401091" cy="889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SCLC</a:t>
          </a:r>
          <a:endParaRPr lang="en-CA" sz="1100" kern="1200" dirty="0"/>
        </a:p>
      </dsp:txBody>
      <dsp:txXfrm>
        <a:off x="7032748" y="2007273"/>
        <a:ext cx="1348975" cy="837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1B693-D989-42DC-9EBE-660868D5FBA9}">
      <dsp:nvSpPr>
        <dsp:cNvPr id="0" name=""/>
        <dsp:cNvSpPr/>
      </dsp:nvSpPr>
      <dsp:spPr>
        <a:xfrm>
          <a:off x="3845840" y="807080"/>
          <a:ext cx="235676" cy="1032486"/>
        </a:xfrm>
        <a:custGeom>
          <a:avLst/>
          <a:gdLst/>
          <a:ahLst/>
          <a:cxnLst/>
          <a:rect l="0" t="0" r="0" b="0"/>
          <a:pathLst>
            <a:path>
              <a:moveTo>
                <a:pt x="235676" y="0"/>
              </a:moveTo>
              <a:lnTo>
                <a:pt x="235676" y="1032486"/>
              </a:lnTo>
              <a:lnTo>
                <a:pt x="0" y="103248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0CB0B-DCE3-457B-9BF6-1F1BBAC68698}">
      <dsp:nvSpPr>
        <dsp:cNvPr id="0" name=""/>
        <dsp:cNvSpPr/>
      </dsp:nvSpPr>
      <dsp:spPr>
        <a:xfrm>
          <a:off x="4081517" y="807080"/>
          <a:ext cx="1357943" cy="206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296"/>
              </a:lnTo>
              <a:lnTo>
                <a:pt x="1357943" y="1829296"/>
              </a:lnTo>
              <a:lnTo>
                <a:pt x="1357943" y="206497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C7D37-E20D-4A00-9194-34C0E50EE5A4}">
      <dsp:nvSpPr>
        <dsp:cNvPr id="0" name=""/>
        <dsp:cNvSpPr/>
      </dsp:nvSpPr>
      <dsp:spPr>
        <a:xfrm>
          <a:off x="2753358" y="807080"/>
          <a:ext cx="1328158" cy="2067151"/>
        </a:xfrm>
        <a:custGeom>
          <a:avLst/>
          <a:gdLst/>
          <a:ahLst/>
          <a:cxnLst/>
          <a:rect l="0" t="0" r="0" b="0"/>
          <a:pathLst>
            <a:path>
              <a:moveTo>
                <a:pt x="1328158" y="0"/>
              </a:moveTo>
              <a:lnTo>
                <a:pt x="1328158" y="1831475"/>
              </a:lnTo>
              <a:lnTo>
                <a:pt x="0" y="1831475"/>
              </a:lnTo>
              <a:lnTo>
                <a:pt x="0" y="206715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E5C04-7489-4342-A770-560D1884856B}">
      <dsp:nvSpPr>
        <dsp:cNvPr id="0" name=""/>
        <dsp:cNvSpPr/>
      </dsp:nvSpPr>
      <dsp:spPr>
        <a:xfrm>
          <a:off x="2899533" y="2178"/>
          <a:ext cx="2363967" cy="804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616 patients Stage IV Lung Cancer</a:t>
          </a:r>
          <a:endParaRPr lang="en-CA" sz="1200" kern="1200" dirty="0"/>
        </a:p>
      </dsp:txBody>
      <dsp:txXfrm>
        <a:off x="2899533" y="2178"/>
        <a:ext cx="2363967" cy="804901"/>
      </dsp:txXfrm>
    </dsp:sp>
    <dsp:sp modelId="{56BB3BD3-535B-4792-B668-E637192453E4}">
      <dsp:nvSpPr>
        <dsp:cNvPr id="0" name=""/>
        <dsp:cNvSpPr/>
      </dsp:nvSpPr>
      <dsp:spPr>
        <a:xfrm>
          <a:off x="1631090" y="2874231"/>
          <a:ext cx="2244535" cy="1473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Chemotherapy +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Immunotherapy     (</a:t>
          </a:r>
          <a:r>
            <a:rPr lang="en-CA" sz="1200" kern="1200" dirty="0" err="1" smtClean="0"/>
            <a:t>pembrolizumab</a:t>
          </a:r>
          <a:r>
            <a:rPr lang="en-CA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-q3weekly x 4 then maintenance </a:t>
          </a:r>
          <a:r>
            <a:rPr lang="en-CA" sz="1200" kern="1200" dirty="0" err="1" smtClean="0"/>
            <a:t>pembrolizumab</a:t>
          </a:r>
          <a:r>
            <a:rPr lang="en-CA" sz="1200" kern="1200" dirty="0" smtClean="0"/>
            <a:t>	</a:t>
          </a:r>
          <a:endParaRPr lang="en-CA" sz="1200" kern="1200" dirty="0"/>
        </a:p>
      </dsp:txBody>
      <dsp:txXfrm>
        <a:off x="1631090" y="2874231"/>
        <a:ext cx="2244535" cy="1473773"/>
      </dsp:txXfrm>
    </dsp:sp>
    <dsp:sp modelId="{EB346FAF-4889-4BE9-929E-40E089FA1966}">
      <dsp:nvSpPr>
        <dsp:cNvPr id="0" name=""/>
        <dsp:cNvSpPr/>
      </dsp:nvSpPr>
      <dsp:spPr>
        <a:xfrm>
          <a:off x="4317193" y="2872053"/>
          <a:ext cx="2244535" cy="112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Chemotherapy +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Placebo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-q3weekly x 4 then maintenance placebo</a:t>
          </a:r>
          <a:endParaRPr lang="en-CA" sz="1200" kern="1200" dirty="0"/>
        </a:p>
      </dsp:txBody>
      <dsp:txXfrm>
        <a:off x="4317193" y="2872053"/>
        <a:ext cx="2244535" cy="1122267"/>
      </dsp:txXfrm>
    </dsp:sp>
    <dsp:sp modelId="{5DAD7901-FA18-429A-B073-748228145B5E}">
      <dsp:nvSpPr>
        <dsp:cNvPr id="0" name=""/>
        <dsp:cNvSpPr/>
      </dsp:nvSpPr>
      <dsp:spPr>
        <a:xfrm>
          <a:off x="1601305" y="1628372"/>
          <a:ext cx="2244535" cy="422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Randomized 2:1</a:t>
          </a:r>
          <a:endParaRPr lang="en-CA" sz="1200" kern="1200" dirty="0"/>
        </a:p>
      </dsp:txBody>
      <dsp:txXfrm>
        <a:off x="1601305" y="1628372"/>
        <a:ext cx="2244535" cy="422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8EB01-F768-4C74-B659-D3F1ED2EB93D}">
      <dsp:nvSpPr>
        <dsp:cNvPr id="0" name=""/>
        <dsp:cNvSpPr/>
      </dsp:nvSpPr>
      <dsp:spPr>
        <a:xfrm>
          <a:off x="5921343" y="3569392"/>
          <a:ext cx="877045" cy="417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441"/>
              </a:lnTo>
              <a:lnTo>
                <a:pt x="877045" y="284441"/>
              </a:lnTo>
              <a:lnTo>
                <a:pt x="877045" y="4173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82B82-F7A5-45FA-A1D2-DE8825834B19}">
      <dsp:nvSpPr>
        <dsp:cNvPr id="0" name=""/>
        <dsp:cNvSpPr/>
      </dsp:nvSpPr>
      <dsp:spPr>
        <a:xfrm>
          <a:off x="5044297" y="3569392"/>
          <a:ext cx="877045" cy="417393"/>
        </a:xfrm>
        <a:custGeom>
          <a:avLst/>
          <a:gdLst/>
          <a:ahLst/>
          <a:cxnLst/>
          <a:rect l="0" t="0" r="0" b="0"/>
          <a:pathLst>
            <a:path>
              <a:moveTo>
                <a:pt x="877045" y="0"/>
              </a:moveTo>
              <a:lnTo>
                <a:pt x="877045" y="284441"/>
              </a:lnTo>
              <a:lnTo>
                <a:pt x="0" y="284441"/>
              </a:lnTo>
              <a:lnTo>
                <a:pt x="0" y="4173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09B38-A9D0-4C19-BBAD-01ECEBBC6A63}">
      <dsp:nvSpPr>
        <dsp:cNvPr id="0" name=""/>
        <dsp:cNvSpPr/>
      </dsp:nvSpPr>
      <dsp:spPr>
        <a:xfrm>
          <a:off x="5875623" y="2240668"/>
          <a:ext cx="91440" cy="417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73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99659-77B9-4B33-B86D-F0C57FC9AB91}">
      <dsp:nvSpPr>
        <dsp:cNvPr id="0" name=""/>
        <dsp:cNvSpPr/>
      </dsp:nvSpPr>
      <dsp:spPr>
        <a:xfrm>
          <a:off x="4605775" y="911945"/>
          <a:ext cx="1315568" cy="417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441"/>
              </a:lnTo>
              <a:lnTo>
                <a:pt x="1315568" y="284441"/>
              </a:lnTo>
              <a:lnTo>
                <a:pt x="1315568" y="41739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EF11B-47DE-4A2E-94C9-7B5927F0C307}">
      <dsp:nvSpPr>
        <dsp:cNvPr id="0" name=""/>
        <dsp:cNvSpPr/>
      </dsp:nvSpPr>
      <dsp:spPr>
        <a:xfrm>
          <a:off x="3290207" y="2240668"/>
          <a:ext cx="877045" cy="417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441"/>
              </a:lnTo>
              <a:lnTo>
                <a:pt x="877045" y="284441"/>
              </a:lnTo>
              <a:lnTo>
                <a:pt x="877045" y="4173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25177-A8E4-449E-AC2F-90D0D5225D35}">
      <dsp:nvSpPr>
        <dsp:cNvPr id="0" name=""/>
        <dsp:cNvSpPr/>
      </dsp:nvSpPr>
      <dsp:spPr>
        <a:xfrm>
          <a:off x="2413161" y="2240668"/>
          <a:ext cx="877045" cy="417393"/>
        </a:xfrm>
        <a:custGeom>
          <a:avLst/>
          <a:gdLst/>
          <a:ahLst/>
          <a:cxnLst/>
          <a:rect l="0" t="0" r="0" b="0"/>
          <a:pathLst>
            <a:path>
              <a:moveTo>
                <a:pt x="877045" y="0"/>
              </a:moveTo>
              <a:lnTo>
                <a:pt x="877045" y="284441"/>
              </a:lnTo>
              <a:lnTo>
                <a:pt x="0" y="284441"/>
              </a:lnTo>
              <a:lnTo>
                <a:pt x="0" y="4173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2A4E6-0483-4FB2-89F2-30D8C1F1E070}">
      <dsp:nvSpPr>
        <dsp:cNvPr id="0" name=""/>
        <dsp:cNvSpPr/>
      </dsp:nvSpPr>
      <dsp:spPr>
        <a:xfrm>
          <a:off x="3290207" y="911945"/>
          <a:ext cx="1315568" cy="417393"/>
        </a:xfrm>
        <a:custGeom>
          <a:avLst/>
          <a:gdLst/>
          <a:ahLst/>
          <a:cxnLst/>
          <a:rect l="0" t="0" r="0" b="0"/>
          <a:pathLst>
            <a:path>
              <a:moveTo>
                <a:pt x="1315568" y="0"/>
              </a:moveTo>
              <a:lnTo>
                <a:pt x="1315568" y="284441"/>
              </a:lnTo>
              <a:lnTo>
                <a:pt x="0" y="284441"/>
              </a:lnTo>
              <a:lnTo>
                <a:pt x="0" y="41739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34350-6069-4FA1-930E-520985E541FB}">
      <dsp:nvSpPr>
        <dsp:cNvPr id="0" name=""/>
        <dsp:cNvSpPr/>
      </dsp:nvSpPr>
      <dsp:spPr>
        <a:xfrm>
          <a:off x="3888192" y="615"/>
          <a:ext cx="1435165" cy="911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9FEE0-4E18-40B0-95D4-695A8B5E553C}">
      <dsp:nvSpPr>
        <dsp:cNvPr id="0" name=""/>
        <dsp:cNvSpPr/>
      </dsp:nvSpPr>
      <dsp:spPr>
        <a:xfrm>
          <a:off x="4047655" y="152104"/>
          <a:ext cx="1435165" cy="911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Is it an ‘itis’?</a:t>
          </a:r>
          <a:endParaRPr lang="en-CA" sz="1000" kern="1200" dirty="0"/>
        </a:p>
      </dsp:txBody>
      <dsp:txXfrm>
        <a:off x="4074347" y="178796"/>
        <a:ext cx="1381781" cy="857945"/>
      </dsp:txXfrm>
    </dsp:sp>
    <dsp:sp modelId="{F3B193CF-42EA-4584-B2EF-59344F9E6418}">
      <dsp:nvSpPr>
        <dsp:cNvPr id="0" name=""/>
        <dsp:cNvSpPr/>
      </dsp:nvSpPr>
      <dsp:spPr>
        <a:xfrm>
          <a:off x="2572624" y="1329338"/>
          <a:ext cx="1435165" cy="911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7C3D4-52E7-484C-A7A2-A6E1F892260B}">
      <dsp:nvSpPr>
        <dsp:cNvPr id="0" name=""/>
        <dsp:cNvSpPr/>
      </dsp:nvSpPr>
      <dsp:spPr>
        <a:xfrm>
          <a:off x="2732087" y="1480828"/>
          <a:ext cx="1435165" cy="911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Yes</a:t>
          </a:r>
          <a:endParaRPr lang="en-CA" sz="1000" kern="1200" dirty="0"/>
        </a:p>
      </dsp:txBody>
      <dsp:txXfrm>
        <a:off x="2758779" y="1507520"/>
        <a:ext cx="1381781" cy="857945"/>
      </dsp:txXfrm>
    </dsp:sp>
    <dsp:sp modelId="{C957555A-E26B-4D8F-B3B8-167D2B43E8B1}">
      <dsp:nvSpPr>
        <dsp:cNvPr id="0" name=""/>
        <dsp:cNvSpPr/>
      </dsp:nvSpPr>
      <dsp:spPr>
        <a:xfrm>
          <a:off x="1695579" y="2658062"/>
          <a:ext cx="1435165" cy="911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00FC9-9274-4337-9C61-B424435B4E49}">
      <dsp:nvSpPr>
        <dsp:cNvPr id="0" name=""/>
        <dsp:cNvSpPr/>
      </dsp:nvSpPr>
      <dsp:spPr>
        <a:xfrm>
          <a:off x="1855041" y="2809552"/>
          <a:ext cx="1435165" cy="911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Contact Oncologist MRP</a:t>
          </a:r>
          <a:endParaRPr lang="en-CA" sz="1000" kern="1200" dirty="0"/>
        </a:p>
      </dsp:txBody>
      <dsp:txXfrm>
        <a:off x="1881733" y="2836244"/>
        <a:ext cx="1381781" cy="857945"/>
      </dsp:txXfrm>
    </dsp:sp>
    <dsp:sp modelId="{CCBFC657-B3E5-465A-B0E2-535FDE25DE2E}">
      <dsp:nvSpPr>
        <dsp:cNvPr id="0" name=""/>
        <dsp:cNvSpPr/>
      </dsp:nvSpPr>
      <dsp:spPr>
        <a:xfrm>
          <a:off x="3449669" y="2658062"/>
          <a:ext cx="1435165" cy="911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1D143-CFD4-4D6A-AC87-E58F8952ED4C}">
      <dsp:nvSpPr>
        <dsp:cNvPr id="0" name=""/>
        <dsp:cNvSpPr/>
      </dsp:nvSpPr>
      <dsp:spPr>
        <a:xfrm>
          <a:off x="3609132" y="2809552"/>
          <a:ext cx="1435165" cy="911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-Give steroids if emergency situation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- Consult CCO toolkit</a:t>
          </a:r>
          <a:endParaRPr lang="en-CA" sz="1000" kern="1200" dirty="0"/>
        </a:p>
      </dsp:txBody>
      <dsp:txXfrm>
        <a:off x="3635824" y="2836244"/>
        <a:ext cx="1381781" cy="857945"/>
      </dsp:txXfrm>
    </dsp:sp>
    <dsp:sp modelId="{76121339-5E33-40F7-84BC-2939261219CE}">
      <dsp:nvSpPr>
        <dsp:cNvPr id="0" name=""/>
        <dsp:cNvSpPr/>
      </dsp:nvSpPr>
      <dsp:spPr>
        <a:xfrm>
          <a:off x="5203760" y="1329338"/>
          <a:ext cx="1435165" cy="911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4B92E-9F1C-4A51-8842-4EF91B4F2A95}">
      <dsp:nvSpPr>
        <dsp:cNvPr id="0" name=""/>
        <dsp:cNvSpPr/>
      </dsp:nvSpPr>
      <dsp:spPr>
        <a:xfrm>
          <a:off x="5363223" y="1480828"/>
          <a:ext cx="1435165" cy="911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No</a:t>
          </a:r>
          <a:endParaRPr lang="en-CA" sz="1000" kern="1200" dirty="0"/>
        </a:p>
      </dsp:txBody>
      <dsp:txXfrm>
        <a:off x="5389915" y="1507520"/>
        <a:ext cx="1381781" cy="857945"/>
      </dsp:txXfrm>
    </dsp:sp>
    <dsp:sp modelId="{3A649642-D27E-4DE7-9625-C35100EBFAF9}">
      <dsp:nvSpPr>
        <dsp:cNvPr id="0" name=""/>
        <dsp:cNvSpPr/>
      </dsp:nvSpPr>
      <dsp:spPr>
        <a:xfrm>
          <a:off x="5203760" y="2658062"/>
          <a:ext cx="1435165" cy="911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D116C-ECED-44E0-B058-DE3B753553A9}">
      <dsp:nvSpPr>
        <dsp:cNvPr id="0" name=""/>
        <dsp:cNvSpPr/>
      </dsp:nvSpPr>
      <dsp:spPr>
        <a:xfrm>
          <a:off x="5363223" y="2809552"/>
          <a:ext cx="1435165" cy="911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Is it a typical chemotherapy S/E (</a:t>
          </a:r>
          <a:r>
            <a:rPr lang="en-CA" sz="1000" kern="1200" dirty="0" err="1" smtClean="0"/>
            <a:t>n,v,c,fatigue</a:t>
          </a:r>
          <a:r>
            <a:rPr lang="en-CA" sz="1000" kern="1200" dirty="0" smtClean="0"/>
            <a:t>)</a:t>
          </a:r>
          <a:endParaRPr lang="en-CA" sz="1000" kern="1200" dirty="0"/>
        </a:p>
      </dsp:txBody>
      <dsp:txXfrm>
        <a:off x="5389915" y="2836244"/>
        <a:ext cx="1381781" cy="857945"/>
      </dsp:txXfrm>
    </dsp:sp>
    <dsp:sp modelId="{6D087E91-731E-41A4-8EB7-FAB45D5F1769}">
      <dsp:nvSpPr>
        <dsp:cNvPr id="0" name=""/>
        <dsp:cNvSpPr/>
      </dsp:nvSpPr>
      <dsp:spPr>
        <a:xfrm>
          <a:off x="4326715" y="3986786"/>
          <a:ext cx="1435165" cy="911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B9855-F48F-4383-8610-AF3CFA5085AF}">
      <dsp:nvSpPr>
        <dsp:cNvPr id="0" name=""/>
        <dsp:cNvSpPr/>
      </dsp:nvSpPr>
      <dsp:spPr>
        <a:xfrm>
          <a:off x="4486178" y="4138275"/>
          <a:ext cx="1435165" cy="911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Yes – treat symptoms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-Consult CCO toolkit</a:t>
          </a:r>
          <a:endParaRPr lang="en-CA" sz="1000" kern="1200" dirty="0"/>
        </a:p>
      </dsp:txBody>
      <dsp:txXfrm>
        <a:off x="4512870" y="4164967"/>
        <a:ext cx="1381781" cy="857945"/>
      </dsp:txXfrm>
    </dsp:sp>
    <dsp:sp modelId="{EA5DE695-90B1-4B23-A7F1-9A8D352DD815}">
      <dsp:nvSpPr>
        <dsp:cNvPr id="0" name=""/>
        <dsp:cNvSpPr/>
      </dsp:nvSpPr>
      <dsp:spPr>
        <a:xfrm>
          <a:off x="6080805" y="3986786"/>
          <a:ext cx="1435165" cy="9113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3DDFA-8FA6-4C47-83A0-4B1E690B42D5}">
      <dsp:nvSpPr>
        <dsp:cNvPr id="0" name=""/>
        <dsp:cNvSpPr/>
      </dsp:nvSpPr>
      <dsp:spPr>
        <a:xfrm>
          <a:off x="6240268" y="4138275"/>
          <a:ext cx="1435165" cy="9113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/>
            <a:t>Uncertain – Contact Oncologist MRP</a:t>
          </a:r>
          <a:endParaRPr lang="en-CA" sz="1000" kern="1200" dirty="0"/>
        </a:p>
      </dsp:txBody>
      <dsp:txXfrm>
        <a:off x="6266960" y="4164967"/>
        <a:ext cx="1381781" cy="857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7EC0B-BF4C-43C7-ACBF-2560809E4839}" type="datetimeFigureOut">
              <a:rPr lang="en-CA" smtClean="0"/>
              <a:t>2019-11-14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B3928-A10D-46DD-80EA-E8F7D6AF0A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460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full/10.1056/NEJMoa1801005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55 minutes</a:t>
            </a:r>
          </a:p>
          <a:p>
            <a:r>
              <a:rPr lang="en-CA" dirty="0"/>
              <a:t>14 minutes 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3928-A10D-46DD-80EA-E8F7D6AF0A3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645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928-A10D-46DD-80EA-E8F7D6AF0A39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374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https://www.google.ca/search?q=Immunotherapy&amp;source=lnms&amp;tbm=isch&amp;sa=X&amp;ved=0ahUKEwjD1q2e56nUAhUJ9mMKHfxvBBoQ_AUIBygC&amp;biw=1280&amp;bih=869#tbm=isch&amp;q=side+effects+of+immunotherapy&amp;imgrc=sYNz2_lWmtGg3M: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A3622-5930-4674-9975-9CE860E7A180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098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effectLst/>
              </a:rPr>
              <a:t>IMpassion130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3928-A10D-46DD-80EA-E8F7D6AF0A39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302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6FA7-6757-4C82-A5AE-4FFB16CEF612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9610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6FA7-6757-4C82-A5AE-4FFB16CEF612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210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patient has attempted an aromatase inhibitor in the past with undue side effects:</a:t>
            </a:r>
          </a:p>
          <a:p>
            <a:pPr lvl="1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unsuccessfully attempted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letrozole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anastrazole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use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exemestane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unsuccessfully attempted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exemestane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use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letrozole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anastrazole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patient has tried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exemestane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one of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letrozole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anastrazole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past with multiple side effects – REFER to the Northeast Cancer Clinic and indicate TAMOXIFEN on the ‘reason for referral’.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PRE-MENOPAUSAL: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 has menstruated within 12 months or was menstruating prior to chemotherapy use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 to the Northeast Cancer Clinic and indicate TAMOXIFEN on the ‘reason for referral’.</a:t>
            </a: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UNKNOWN MENOPAUSAL STATUS: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FSH level while on or off tamoxifen.  If over 40 – switch to AI but check FSH q6 weekly to ensure it remains above 40.  If it drops below 40 - REFER to the Northeast Cancer Clinic and indicate TAMOXIFEN on the ‘reason for referral’.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FSH under 40  - REFER to the Northeast Cancer Clinic and indicate TAMOXIFEN on the ‘reason for referral’.</a:t>
            </a: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with breast cancer on tamoxifen or patients with alternative diagnoses on Tamoxifen (mesenteric </a:t>
            </a:r>
            <a:r>
              <a:rPr lang="en-C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desmoid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tumors, gynecologic malignancies)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 to the Northeast Cancer Clinic and indicate TAMOXIFEN on the ‘reason for referral’.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 to Family MD: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need for a washout period or tapering – may start aromatase inhibitor the following day after tamoxifen discontinuation.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cost is an issue – please ?DRUG ACCESS team?</a:t>
            </a: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 process to NPAT department: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initial treating oncologist is still working – place them in that clinic.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are retired or gone (Jacobi, Lopez) – xxx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Pitre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special half-days for these patients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xxxx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 as NCON, ?30min ?15min ?60min?</a:t>
            </a:r>
          </a:p>
          <a:p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Questions: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menopausal status UNKNOWN - ?automatic referral to NECC or check FSH?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FSH while ON TAMOXIFEN? Or must be off?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FSH 40 as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cutoff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we take a prescription refill request from a pharmacist as a request for consultation?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patient has no drug coverage, not over the age of 65 - ?will the drug access team help? Do they need to be re-referred to cancer centre?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NCON 30 vs. 60 vs. 15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6FA7-6757-4C82-A5AE-4FFB16CEF612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7473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6FA7-6757-4C82-A5AE-4FFB16CEF612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402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E6FA7-6757-4C82-A5AE-4FFB16CEF612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0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https://www.google.ca/search?q=Immunotherapy&amp;source=lnms&amp;tbm=isch&amp;sa=X&amp;ved=0ahUKEwjD1q2e56nUAhUJ9mMKHfxvBBoQ_AUIBygC&amp;biw=1280&amp;bih=869#tbm=isch&amp;q=side+effects+of+immunotherapy&amp;imgrc=sYNz2_lWmtGg3M: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A3622-5930-4674-9975-9CE860E7A18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834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928-A10D-46DD-80EA-E8F7D6AF0A3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070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20% more patients live to 1y in the triple</a:t>
            </a:r>
            <a:r>
              <a:rPr lang="en-CA" baseline="0" dirty="0" smtClean="0"/>
              <a:t> therapy group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928-A10D-46DD-80EA-E8F7D6AF0A3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5649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PDL1</a:t>
            </a:r>
            <a:r>
              <a:rPr lang="en-CA" baseline="0" dirty="0" smtClean="0"/>
              <a:t> levels tend to be higher in smokers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928-A10D-46DD-80EA-E8F7D6AF0A3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999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Adverse events of grade 3 or higher occurred in 67.2% of the patients in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pembrolizumab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-combination group and in 65.8% of those in the placebo-combination group.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928-A10D-46DD-80EA-E8F7D6AF0A3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67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https://www.google.ca/search?q=Immunotherapy&amp;source=lnms&amp;tbm=isch&amp;sa=X&amp;ved=0ahUKEwjD1q2e56nUAhUJ9mMKHfxvBBoQ_AUIBygC&amp;biw=1280&amp;bih=869#tbm=isch&amp;q=side+effects+of+immunotherapy&amp;imgrc=sYNz2_lWmtGg3M: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A3622-5930-4674-9975-9CE860E7A18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825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exception may be nephritis and acute kidney injury, both of which are also associated with pemetrexed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30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platinum-based drugs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31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occurred with a greater frequency in this trial than in earlier trials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pembrolizumab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monotherapy.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12,14,20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frequency of deaths attributed to pneumonitis in this trial was consistent with the frequency previously observed with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pembrolizumab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monotherapy in advanced NSCLC.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12,14,20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3928-A10D-46DD-80EA-E8F7D6AF0A3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385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3D6BB-150B-4FE6-BA72-2708462F4CED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04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tmp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1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6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9.tmp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7" Type="http://schemas.openxmlformats.org/officeDocument/2006/relationships/image" Target="../media/image49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mp"/><Relationship Id="rId5" Type="http://schemas.openxmlformats.org/officeDocument/2006/relationships/image" Target="../media/image47.tmp"/><Relationship Id="rId4" Type="http://schemas.openxmlformats.org/officeDocument/2006/relationships/image" Target="../media/image46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tmp"/><Relationship Id="rId5" Type="http://schemas.openxmlformats.org/officeDocument/2006/relationships/image" Target="../media/image55.tmp"/><Relationship Id="rId4" Type="http://schemas.openxmlformats.org/officeDocument/2006/relationships/image" Target="../media/image54.tm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9D288-476B-4EBC-8B81-E437F4D15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414" y="812136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Immunotherapy + Chemotherapy up in a tree!!  K-I-S-S-I-N-G</a:t>
            </a:r>
            <a:endParaRPr lang="en-CA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8D4035-A15B-4A9A-9076-AD3E703DC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413" y="3783083"/>
            <a:ext cx="8915400" cy="212058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CA" sz="2300" b="1" dirty="0" smtClean="0"/>
              <a:t>Nov. 15</a:t>
            </a:r>
            <a:r>
              <a:rPr lang="en-CA" sz="2300" b="1" baseline="30000" dirty="0" smtClean="0"/>
              <a:t>th</a:t>
            </a:r>
            <a:r>
              <a:rPr lang="en-CA" sz="2300" b="1" dirty="0" smtClean="0"/>
              <a:t>, 2019</a:t>
            </a:r>
          </a:p>
          <a:p>
            <a:pPr>
              <a:lnSpc>
                <a:spcPct val="120000"/>
              </a:lnSpc>
            </a:pPr>
            <a:r>
              <a:rPr lang="en-CA" sz="2300" b="1" dirty="0" smtClean="0"/>
              <a:t>Dr. </a:t>
            </a:r>
            <a:r>
              <a:rPr lang="en-CA" sz="2300" b="1" dirty="0" err="1" smtClean="0"/>
              <a:t>Lacey</a:t>
            </a:r>
            <a:r>
              <a:rPr lang="en-CA" sz="2300" b="1" dirty="0" smtClean="0"/>
              <a:t> D. </a:t>
            </a:r>
            <a:r>
              <a:rPr lang="en-CA" sz="2300" b="1" dirty="0" err="1" smtClean="0"/>
              <a:t>Pitre</a:t>
            </a:r>
            <a:r>
              <a:rPr lang="en-CA" sz="2300" b="1" dirty="0" smtClean="0"/>
              <a:t> FRCP(C)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CA" dirty="0" smtClean="0"/>
              <a:t>Medical </a:t>
            </a:r>
            <a:r>
              <a:rPr lang="en-CA" dirty="0"/>
              <a:t>Oncologist - Health Sciences North, Sudbury ON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CA" dirty="0"/>
              <a:t>Assistant Professor - Northern Ontario School of Medicine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CA" dirty="0"/>
              <a:t>Clinician Lead – Northeast Cancer Centre Clinical Trials 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CA" dirty="0"/>
              <a:t>Regional Systemic Clinical and Quality Lead - CCO</a:t>
            </a:r>
            <a:endParaRPr lang="en-CA" sz="1600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466" y="3235338"/>
            <a:ext cx="2848140" cy="3493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618482" y="5276728"/>
            <a:ext cx="1980029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Immunotherapy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0260492" y="5486841"/>
            <a:ext cx="1880643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Chemotherapy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09BA9-3915-4912-92B8-F0116520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LUNG CANCER CASE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882E345-F1FA-429E-A279-D2FD2F9D7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4429" y="2128603"/>
            <a:ext cx="4759009" cy="3147332"/>
          </a:xfrm>
          <a:prstGeom prst="rect">
            <a:avLst/>
          </a:prstGeom>
        </p:spPr>
      </p:pic>
      <p:pic>
        <p:nvPicPr>
          <p:cNvPr id="1026" name="Picture 2" descr="Image result for lung cancer ribbon">
            <a:extLst>
              <a:ext uri="{FF2B5EF4-FFF2-40B4-BE49-F238E27FC236}">
                <a16:creationId xmlns:a16="http://schemas.microsoft.com/office/drawing/2014/main" xmlns="" id="{BF9AF3DB-C3C7-474F-8D90-DCC37E52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25" y="2193917"/>
            <a:ext cx="3082018" cy="3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170" y="283185"/>
            <a:ext cx="4299226" cy="1207008"/>
          </a:xfrm>
        </p:spPr>
        <p:txBody>
          <a:bodyPr>
            <a:normAutofit/>
          </a:bodyPr>
          <a:lstStyle/>
          <a:p>
            <a:r>
              <a:rPr lang="en-CA" b="1" dirty="0" smtClean="0"/>
              <a:t>Stage IV: SIMPLIFIED</a:t>
            </a:r>
            <a:endParaRPr lang="en-C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653797"/>
              </p:ext>
            </p:extLst>
          </p:nvPr>
        </p:nvGraphicFramePr>
        <p:xfrm>
          <a:off x="1450429" y="-84082"/>
          <a:ext cx="10121462" cy="600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1018" y="5961426"/>
            <a:ext cx="1266693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Targeted </a:t>
            </a:r>
          </a:p>
          <a:p>
            <a:pPr algn="ctr"/>
            <a:r>
              <a:rPr lang="en-CA" b="1" dirty="0" smtClean="0"/>
              <a:t>pills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85695" y="5967528"/>
            <a:ext cx="1266693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Targeted </a:t>
            </a:r>
          </a:p>
          <a:p>
            <a:pPr algn="ctr"/>
            <a:r>
              <a:rPr lang="en-CA" b="1" dirty="0" smtClean="0"/>
              <a:t>pills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65367" y="5970320"/>
            <a:ext cx="1972015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IV </a:t>
            </a:r>
          </a:p>
          <a:p>
            <a:pPr algn="ctr"/>
            <a:r>
              <a:rPr lang="en-CA" b="1" dirty="0" smtClean="0"/>
              <a:t>Immunotherapy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44778" y="5976423"/>
            <a:ext cx="208262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Chemotherapy +</a:t>
            </a:r>
          </a:p>
          <a:p>
            <a:pPr algn="ctr"/>
            <a:r>
              <a:rPr lang="en-CA" b="1" dirty="0" smtClean="0"/>
              <a:t>Immunotherapy</a:t>
            </a:r>
            <a:endParaRPr lang="en-CA" b="1" dirty="0"/>
          </a:p>
        </p:txBody>
      </p:sp>
      <p:sp>
        <p:nvSpPr>
          <p:cNvPr id="9" name="Down Arrow 8"/>
          <p:cNvSpPr/>
          <p:nvPr/>
        </p:nvSpPr>
        <p:spPr>
          <a:xfrm>
            <a:off x="2104551" y="5419336"/>
            <a:ext cx="484632" cy="5509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Down Arrow 9"/>
          <p:cNvSpPr/>
          <p:nvPr/>
        </p:nvSpPr>
        <p:spPr>
          <a:xfrm>
            <a:off x="3720147" y="5410442"/>
            <a:ext cx="484632" cy="5509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own Arrow 10"/>
          <p:cNvSpPr/>
          <p:nvPr/>
        </p:nvSpPr>
        <p:spPr>
          <a:xfrm>
            <a:off x="5509058" y="5395890"/>
            <a:ext cx="484632" cy="5509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Down Arrow 11"/>
          <p:cNvSpPr/>
          <p:nvPr/>
        </p:nvSpPr>
        <p:spPr>
          <a:xfrm>
            <a:off x="7548874" y="5410442"/>
            <a:ext cx="484632" cy="5509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7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Mr</a:t>
            </a:r>
            <a:r>
              <a:rPr lang="en-CA" b="1" dirty="0" smtClean="0"/>
              <a:t> “T”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65M, Dyspnea</a:t>
            </a:r>
          </a:p>
          <a:p>
            <a:endParaRPr lang="en-CA" sz="2400" dirty="0" smtClean="0"/>
          </a:p>
          <a:p>
            <a:r>
              <a:rPr lang="en-CA" sz="2400" dirty="0" err="1" smtClean="0"/>
              <a:t>PMHx</a:t>
            </a:r>
            <a:endParaRPr lang="en-CA" sz="2400" dirty="0" smtClean="0"/>
          </a:p>
          <a:p>
            <a:pPr lvl="1"/>
            <a:r>
              <a:rPr lang="en-CA" sz="2000" dirty="0" smtClean="0"/>
              <a:t>Type II DM</a:t>
            </a:r>
          </a:p>
          <a:p>
            <a:pPr lvl="1"/>
            <a:r>
              <a:rPr lang="en-CA" sz="2000" dirty="0" smtClean="0"/>
              <a:t>HTN</a:t>
            </a:r>
          </a:p>
          <a:p>
            <a:pPr lvl="1"/>
            <a:r>
              <a:rPr lang="en-CA" sz="2000" dirty="0" smtClean="0"/>
              <a:t>Smoker x 27 years, quit 10 years previously</a:t>
            </a:r>
          </a:p>
          <a:p>
            <a:endParaRPr lang="en-CA" sz="2400" dirty="0" smtClean="0"/>
          </a:p>
          <a:p>
            <a:r>
              <a:rPr lang="en-CA" sz="2400" dirty="0" smtClean="0"/>
              <a:t>CXR ordered</a:t>
            </a:r>
          </a:p>
        </p:txBody>
      </p:sp>
    </p:spTree>
    <p:extLst>
      <p:ext uri="{BB962C8B-B14F-4D97-AF65-F5344CB8AC3E}">
        <p14:creationId xmlns:p14="http://schemas.microsoft.com/office/powerpoint/2010/main" val="14787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/>
              <a:t>Mr</a:t>
            </a:r>
            <a:r>
              <a:rPr lang="en-CA" b="1" dirty="0"/>
              <a:t> “T”</a:t>
            </a:r>
            <a:r>
              <a:rPr lang="en-CA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98" r="2412"/>
          <a:stretch/>
        </p:blipFill>
        <p:spPr>
          <a:xfrm>
            <a:off x="4500333" y="759113"/>
            <a:ext cx="5614390" cy="53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Mr</a:t>
            </a:r>
            <a:r>
              <a:rPr lang="en-CA" b="1" dirty="0" smtClean="0"/>
              <a:t> </a:t>
            </a:r>
            <a:r>
              <a:rPr lang="en-CA" b="1" dirty="0"/>
              <a:t>“T”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71146"/>
            <a:ext cx="9108253" cy="4271608"/>
          </a:xfrm>
        </p:spPr>
        <p:txBody>
          <a:bodyPr>
            <a:normAutofit/>
          </a:bodyPr>
          <a:lstStyle/>
          <a:p>
            <a:r>
              <a:rPr lang="en-CA" sz="2400" dirty="0" smtClean="0"/>
              <a:t>2016 </a:t>
            </a:r>
            <a:r>
              <a:rPr lang="en-CA" sz="2400" dirty="0" err="1"/>
              <a:t>L</a:t>
            </a:r>
            <a:r>
              <a:rPr lang="en-CA" sz="2400" dirty="0" err="1" smtClean="0"/>
              <a:t>ULobectomy</a:t>
            </a:r>
            <a:endParaRPr lang="en-CA" sz="2400" dirty="0" smtClean="0"/>
          </a:p>
          <a:p>
            <a:r>
              <a:rPr lang="en-CA" sz="2400" dirty="0" smtClean="0"/>
              <a:t>Pathology: 3.5cm </a:t>
            </a:r>
            <a:r>
              <a:rPr lang="en-CA" sz="2400" b="1" dirty="0" smtClean="0"/>
              <a:t>ADENOCARCINOMA,</a:t>
            </a:r>
            <a:r>
              <a:rPr lang="en-CA" sz="2400" dirty="0" smtClean="0"/>
              <a:t> Grade II (T2N0)</a:t>
            </a:r>
          </a:p>
          <a:p>
            <a:pPr marL="0" indent="0">
              <a:buNone/>
            </a:pPr>
            <a:endParaRPr lang="en-CA" sz="2400" dirty="0" smtClean="0"/>
          </a:p>
          <a:p>
            <a:r>
              <a:rPr lang="en-CA" sz="2400" b="1" dirty="0" smtClean="0"/>
              <a:t>SURVEILLANCE until </a:t>
            </a:r>
            <a:r>
              <a:rPr lang="en-CA" sz="2400" b="1" dirty="0" smtClean="0"/>
              <a:t>2019</a:t>
            </a:r>
            <a:endParaRPr lang="en-CA" sz="2400" b="1" dirty="0" smtClean="0"/>
          </a:p>
          <a:p>
            <a:pPr lvl="1"/>
            <a:r>
              <a:rPr lang="en-CA" sz="2000" dirty="0" smtClean="0"/>
              <a:t>Increasing flank pain – CT demonstrates </a:t>
            </a:r>
            <a:r>
              <a:rPr lang="en-CA" sz="2000" dirty="0" err="1" smtClean="0"/>
              <a:t>abn</a:t>
            </a:r>
            <a:r>
              <a:rPr lang="en-CA" sz="2000" dirty="0" smtClean="0"/>
              <a:t>. Lymph node conglomeration in retroperitoneal area, mass in abdomen</a:t>
            </a:r>
          </a:p>
          <a:p>
            <a:pPr lvl="1"/>
            <a:r>
              <a:rPr lang="en-CA" sz="2000" dirty="0" smtClean="0"/>
              <a:t>Surgically-removed:</a:t>
            </a:r>
          </a:p>
          <a:p>
            <a:pPr lvl="2"/>
            <a:r>
              <a:rPr lang="en-CA" sz="1800" dirty="0" smtClean="0"/>
              <a:t>Pathology: Metastatic </a:t>
            </a:r>
            <a:r>
              <a:rPr lang="en-CA" sz="1800" b="1" dirty="0" smtClean="0"/>
              <a:t>ADENOCARCINOMA</a:t>
            </a:r>
            <a:r>
              <a:rPr lang="en-CA" sz="1800" dirty="0" smtClean="0"/>
              <a:t> of lung PRIMARY</a:t>
            </a:r>
          </a:p>
          <a:p>
            <a:pPr lvl="2"/>
            <a:r>
              <a:rPr lang="en-CA" sz="1800" dirty="0" smtClean="0"/>
              <a:t>PATHOLOGY: </a:t>
            </a:r>
            <a:r>
              <a:rPr lang="en-CA" sz="1800" b="1" dirty="0" smtClean="0"/>
              <a:t>EGFR-, ALK-, ROS1-, BRAF-, PDL1 1-49%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5514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170" y="283185"/>
            <a:ext cx="4299226" cy="1207008"/>
          </a:xfrm>
        </p:spPr>
        <p:txBody>
          <a:bodyPr>
            <a:normAutofit/>
          </a:bodyPr>
          <a:lstStyle/>
          <a:p>
            <a:r>
              <a:rPr lang="en-CA" b="1" dirty="0" smtClean="0"/>
              <a:t>Stage IV: SIMPLIFIED</a:t>
            </a:r>
            <a:endParaRPr lang="en-C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50429" y="-84082"/>
          <a:ext cx="10121462" cy="600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11160" y="6071016"/>
            <a:ext cx="2082621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Chemotherapy +</a:t>
            </a:r>
          </a:p>
          <a:p>
            <a:pPr algn="ctr"/>
            <a:r>
              <a:rPr lang="en-CA" b="1" dirty="0" smtClean="0"/>
              <a:t>Immunotherapy</a:t>
            </a:r>
            <a:endParaRPr lang="en-CA" b="1" dirty="0"/>
          </a:p>
        </p:txBody>
      </p:sp>
      <p:sp>
        <p:nvSpPr>
          <p:cNvPr id="12" name="Down Arrow 11"/>
          <p:cNvSpPr/>
          <p:nvPr/>
        </p:nvSpPr>
        <p:spPr>
          <a:xfrm>
            <a:off x="7244074" y="5425439"/>
            <a:ext cx="484632" cy="5509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7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66657A5-5D91-455C-9C61-E9F4A8F8F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4671" y="357262"/>
            <a:ext cx="8915400" cy="1842678"/>
          </a:xfrm>
        </p:spPr>
      </p:pic>
      <p:sp>
        <p:nvSpPr>
          <p:cNvPr id="4" name="TextBox 3"/>
          <p:cNvSpPr txBox="1"/>
          <p:nvPr/>
        </p:nvSpPr>
        <p:spPr>
          <a:xfrm>
            <a:off x="5780155" y="1860333"/>
            <a:ext cx="1684432" cy="2421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3398077"/>
              </p:ext>
            </p:extLst>
          </p:nvPr>
        </p:nvGraphicFramePr>
        <p:xfrm>
          <a:off x="2540854" y="2294533"/>
          <a:ext cx="8163034" cy="434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1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66657A5-5D91-455C-9C61-E9F4A8F8F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4671" y="249330"/>
            <a:ext cx="8915400" cy="184267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632DFE-E60D-4EDB-862E-E130EEC5E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442" y="2092008"/>
            <a:ext cx="7521592" cy="4587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0155" y="1797271"/>
            <a:ext cx="1684432" cy="2421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Down Arrow 5"/>
          <p:cNvSpPr/>
          <p:nvPr/>
        </p:nvSpPr>
        <p:spPr>
          <a:xfrm rot="10800000">
            <a:off x="9209542" y="3680214"/>
            <a:ext cx="484632" cy="5509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2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7E7A0-8639-4F80-B959-19645E02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38DDC15-D01B-4C0D-9912-261D61080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2665" y="2133600"/>
            <a:ext cx="3608495" cy="37782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D4C0DB-5CA9-4732-A2A8-673CD8C92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410" y="491235"/>
            <a:ext cx="7369179" cy="587552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7975076" y="1159497"/>
            <a:ext cx="9427" cy="4477732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 rot="5400000">
            <a:off x="7290966" y="282181"/>
            <a:ext cx="484632" cy="5509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7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But is it safer??</a:t>
            </a:r>
            <a:endParaRPr lang="en-CA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57" y="1477106"/>
            <a:ext cx="9619243" cy="5155769"/>
          </a:xfrm>
        </p:spPr>
      </p:pic>
      <p:sp>
        <p:nvSpPr>
          <p:cNvPr id="5" name="TextBox 4"/>
          <p:cNvSpPr txBox="1"/>
          <p:nvPr/>
        </p:nvSpPr>
        <p:spPr>
          <a:xfrm>
            <a:off x="1505957" y="2950579"/>
            <a:ext cx="2550228" cy="4139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505957" y="5025564"/>
            <a:ext cx="2046135" cy="331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635262" y="2950580"/>
            <a:ext cx="457200" cy="2380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0140462" y="2950580"/>
            <a:ext cx="457200" cy="2380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635263" y="5025564"/>
            <a:ext cx="375138" cy="331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0181493" y="5025563"/>
            <a:ext cx="334107" cy="2967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924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583" y="1205040"/>
            <a:ext cx="4322380" cy="1280890"/>
          </a:xfrm>
        </p:spPr>
        <p:txBody>
          <a:bodyPr/>
          <a:lstStyle/>
          <a:p>
            <a:r>
              <a:rPr lang="en-CA" b="1" dirty="0" smtClean="0"/>
              <a:t>Will it be a match made in Heaven?</a:t>
            </a:r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4303"/>
          <a:stretch/>
        </p:blipFill>
        <p:spPr>
          <a:xfrm>
            <a:off x="1731141" y="2841363"/>
            <a:ext cx="3662128" cy="2939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67" y="3223719"/>
            <a:ext cx="4352786" cy="2357273"/>
          </a:xfrm>
          <a:prstGeom prst="rect">
            <a:avLst/>
          </a:prstGeom>
        </p:spPr>
      </p:pic>
      <p:sp>
        <p:nvSpPr>
          <p:cNvPr id="133" name="Title 1"/>
          <p:cNvSpPr txBox="1">
            <a:spLocks/>
          </p:cNvSpPr>
          <p:nvPr/>
        </p:nvSpPr>
        <p:spPr>
          <a:xfrm>
            <a:off x="6442842" y="1352185"/>
            <a:ext cx="544435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b="1" dirty="0" smtClean="0"/>
              <a:t>Or…something horrible and dangerous?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298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Immune system OVERDRIVE!</a:t>
            </a:r>
            <a:endParaRPr lang="en-C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31" y="1905000"/>
            <a:ext cx="7735673" cy="462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6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43" y="788276"/>
            <a:ext cx="9211289" cy="5307724"/>
          </a:xfrm>
        </p:spPr>
      </p:pic>
      <p:sp>
        <p:nvSpPr>
          <p:cNvPr id="5" name="TextBox 4"/>
          <p:cNvSpPr txBox="1"/>
          <p:nvPr/>
        </p:nvSpPr>
        <p:spPr>
          <a:xfrm>
            <a:off x="2123543" y="2498634"/>
            <a:ext cx="1544567" cy="3601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360276" y="2498634"/>
            <a:ext cx="399393" cy="3601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8791903" y="2498634"/>
            <a:ext cx="399393" cy="3601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181349" y="2858814"/>
            <a:ext cx="1245023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094936" y="2858814"/>
            <a:ext cx="430472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0457791" y="2858814"/>
            <a:ext cx="430472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2181348" y="3836276"/>
            <a:ext cx="740527" cy="2942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5360276" y="3836276"/>
            <a:ext cx="399393" cy="2942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8723583" y="3836276"/>
            <a:ext cx="399393" cy="2942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2181348" y="4498428"/>
            <a:ext cx="898187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349766" y="4498428"/>
            <a:ext cx="409903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8697307" y="4498428"/>
            <a:ext cx="409903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93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But is it safer??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 worsened adverse events over immunotherapy alone or chemotherapy alone prior cohorts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exception may be </a:t>
            </a:r>
            <a:r>
              <a:rPr lang="en-US" dirty="0" smtClean="0">
                <a:solidFill>
                  <a:schemeClr val="tx1"/>
                </a:solidFill>
              </a:rPr>
              <a:t>acute </a:t>
            </a:r>
            <a:r>
              <a:rPr lang="en-US" dirty="0">
                <a:solidFill>
                  <a:schemeClr val="tx1"/>
                </a:solidFill>
              </a:rPr>
              <a:t>kidney </a:t>
            </a:r>
            <a:r>
              <a:rPr lang="en-US" dirty="0" smtClean="0">
                <a:solidFill>
                  <a:schemeClr val="tx1"/>
                </a:solidFill>
              </a:rPr>
              <a:t>injury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Associated with chemotherapy and immunotherapy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occurred </a:t>
            </a:r>
            <a:r>
              <a:rPr lang="en-US" dirty="0">
                <a:solidFill>
                  <a:schemeClr val="tx1"/>
                </a:solidFill>
              </a:rPr>
              <a:t>with a greater frequency in this trial than in earlier trials of </a:t>
            </a:r>
            <a:r>
              <a:rPr lang="en-US" dirty="0" err="1">
                <a:solidFill>
                  <a:schemeClr val="tx1"/>
                </a:solidFill>
              </a:rPr>
              <a:t>pembrolizumab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monotherapy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67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635" y="191688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CA" sz="5400" b="1" dirty="0" smtClean="0"/>
              <a:t>Questions from the MEDICAL PROFESSIONALS</a:t>
            </a:r>
            <a:endParaRPr lang="en-CA" sz="5400" b="1" dirty="0"/>
          </a:p>
        </p:txBody>
      </p:sp>
    </p:spTree>
    <p:extLst>
      <p:ext uri="{BB962C8B-B14F-4D97-AF65-F5344CB8AC3E}">
        <p14:creationId xmlns:p14="http://schemas.microsoft.com/office/powerpoint/2010/main" val="23946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254" y="325294"/>
            <a:ext cx="8911687" cy="1280890"/>
          </a:xfrm>
        </p:spPr>
        <p:txBody>
          <a:bodyPr>
            <a:normAutofit/>
          </a:bodyPr>
          <a:lstStyle/>
          <a:p>
            <a:r>
              <a:rPr lang="en-CA" sz="2400" b="1" dirty="0"/>
              <a:t>Seems like there are still improvements to be made – do our patients have access to clinical trials for this type of lung cancer in Northern Ontario?</a:t>
            </a:r>
            <a:endParaRPr lang="en-CA" sz="2400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6BE7AFDC-A996-4B63-A857-7311B03B2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63" y="2075942"/>
            <a:ext cx="8885690" cy="1310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5CD6A4-E32E-4665-B089-725B1AFDB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24" y="3597071"/>
            <a:ext cx="10757969" cy="3072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08" y="224644"/>
            <a:ext cx="669385" cy="663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5254" y="2706870"/>
            <a:ext cx="2372360" cy="3095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300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854" y="162956"/>
            <a:ext cx="8911687" cy="1280890"/>
          </a:xfrm>
        </p:spPr>
        <p:txBody>
          <a:bodyPr>
            <a:normAutofit/>
          </a:bodyPr>
          <a:lstStyle/>
          <a:p>
            <a:r>
              <a:rPr lang="en-CA" b="1" dirty="0" smtClean="0">
                <a:sym typeface="Wingdings" panose="05000000000000000000" pitchFamily="2" charset="2"/>
              </a:rPr>
              <a:t>Yes but…C</a:t>
            </a:r>
            <a:r>
              <a:rPr lang="en-CA" b="1" dirty="0" smtClean="0"/>
              <a:t>an </a:t>
            </a:r>
            <a:r>
              <a:rPr lang="en-CA" b="1" dirty="0"/>
              <a:t>patients get access to Clinical Trials in my community?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46341"/>
            <a:ext cx="9161825" cy="15214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67" y="1443846"/>
            <a:ext cx="3019425" cy="151447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99" y="4855819"/>
            <a:ext cx="7310198" cy="1700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008" y="224644"/>
            <a:ext cx="669385" cy="663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9032" y="5271394"/>
            <a:ext cx="6912829" cy="4462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525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531" y="1836008"/>
            <a:ext cx="8607706" cy="4860912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6271396" y="3809264"/>
            <a:ext cx="685800" cy="9144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Multiply 5"/>
          <p:cNvSpPr/>
          <p:nvPr/>
        </p:nvSpPr>
        <p:spPr>
          <a:xfrm>
            <a:off x="6271396" y="5262998"/>
            <a:ext cx="685800" cy="9144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Multiply 6"/>
          <p:cNvSpPr/>
          <p:nvPr/>
        </p:nvSpPr>
        <p:spPr>
          <a:xfrm>
            <a:off x="6271396" y="6053549"/>
            <a:ext cx="685800" cy="9144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Multiply 7"/>
          <p:cNvSpPr/>
          <p:nvPr/>
        </p:nvSpPr>
        <p:spPr>
          <a:xfrm>
            <a:off x="8747896" y="4560029"/>
            <a:ext cx="685800" cy="9144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Multiply 8"/>
          <p:cNvSpPr/>
          <p:nvPr/>
        </p:nvSpPr>
        <p:spPr>
          <a:xfrm>
            <a:off x="3639425" y="4560029"/>
            <a:ext cx="685800" cy="9144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Multiply 9"/>
          <p:cNvSpPr/>
          <p:nvPr/>
        </p:nvSpPr>
        <p:spPr>
          <a:xfrm>
            <a:off x="3639425" y="3809264"/>
            <a:ext cx="685800" cy="9144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Multiply 10"/>
          <p:cNvSpPr/>
          <p:nvPr/>
        </p:nvSpPr>
        <p:spPr>
          <a:xfrm>
            <a:off x="8747896" y="3851612"/>
            <a:ext cx="685800" cy="91440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90790" y="159843"/>
            <a:ext cx="8911687" cy="1280890"/>
          </a:xfrm>
        </p:spPr>
        <p:txBody>
          <a:bodyPr/>
          <a:lstStyle/>
          <a:p>
            <a:r>
              <a:rPr lang="en-CA" b="1" dirty="0" smtClean="0"/>
              <a:t>This is complicated and things are changing fast…How do I keep up?</a:t>
            </a:r>
            <a:endParaRPr lang="en-CA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72" y="195193"/>
            <a:ext cx="657864" cy="6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74" y="447777"/>
            <a:ext cx="6073666" cy="1333616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99" y="2329709"/>
            <a:ext cx="9729432" cy="117135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30" y="4049383"/>
            <a:ext cx="8164833" cy="2058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72" y="205703"/>
            <a:ext cx="657864" cy="6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53" y="183613"/>
            <a:ext cx="6073666" cy="1333616"/>
          </a:xfr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49" y="1987534"/>
            <a:ext cx="7175377" cy="456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72" y="205703"/>
            <a:ext cx="657864" cy="6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Support from the Regional Cancer Centre</a:t>
            </a:r>
            <a:br>
              <a:rPr lang="en-CA" b="1" dirty="0"/>
            </a:br>
            <a:endParaRPr lang="en-CA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45" y="2085385"/>
            <a:ext cx="5942622" cy="3763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72" y="205703"/>
            <a:ext cx="657864" cy="6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38B5F7-0ABF-41B5-8BD1-23015597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F5802D-44A8-4788-9A08-58BFB8487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662" y="1439917"/>
            <a:ext cx="9307950" cy="4703431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prstClr val="black"/>
                </a:solidFill>
              </a:rPr>
              <a:t>Relationships with commercial interests:</a:t>
            </a:r>
          </a:p>
          <a:p>
            <a:pPr lvl="1">
              <a:buFont typeface="Arial" pitchFamily="34" charset="0"/>
              <a:buChar char="–"/>
            </a:pPr>
            <a:r>
              <a:rPr lang="en-CA" sz="1800" b="1" dirty="0">
                <a:solidFill>
                  <a:srgbClr val="FF0000"/>
                </a:solidFill>
              </a:rPr>
              <a:t>Speakers Bureau/Honoraria: </a:t>
            </a:r>
            <a:endParaRPr lang="en-CA" sz="18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–"/>
            </a:pPr>
            <a:r>
              <a:rPr lang="en-CA" sz="1500" b="1" dirty="0">
                <a:solidFill>
                  <a:schemeClr val="tx1"/>
                </a:solidFill>
              </a:rPr>
              <a:t>Merck Oncology – speakers honoraria May and December 2017</a:t>
            </a:r>
          </a:p>
          <a:p>
            <a:pPr marL="1200150" lvl="2" indent="-285750">
              <a:buFont typeface="Arial" pitchFamily="34" charset="0"/>
              <a:buChar char="–"/>
            </a:pPr>
            <a:r>
              <a:rPr lang="en-CA" sz="1500" b="1" dirty="0">
                <a:solidFill>
                  <a:schemeClr val="tx1"/>
                </a:solidFill>
              </a:rPr>
              <a:t>ED Serono – speakers honoraria February 2018</a:t>
            </a:r>
          </a:p>
          <a:p>
            <a:pPr marL="1200150" lvl="2" indent="-285750">
              <a:buFont typeface="Arial" pitchFamily="34" charset="0"/>
              <a:buChar char="–"/>
            </a:pPr>
            <a:r>
              <a:rPr lang="en-CA" sz="1500" b="1" dirty="0">
                <a:solidFill>
                  <a:schemeClr val="tx1"/>
                </a:solidFill>
              </a:rPr>
              <a:t>Astra Zeneca – Journal Club November 2018</a:t>
            </a:r>
          </a:p>
          <a:p>
            <a:pPr marL="1200150" lvl="2" indent="-285750">
              <a:buFont typeface="Arial" pitchFamily="34" charset="0"/>
              <a:buChar char="–"/>
            </a:pPr>
            <a:endParaRPr lang="en-CA" sz="1200" dirty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–"/>
            </a:pPr>
            <a:r>
              <a:rPr lang="en-CA" sz="1800" b="1" dirty="0">
                <a:solidFill>
                  <a:srgbClr val="FF0000"/>
                </a:solidFill>
              </a:rPr>
              <a:t>Consulting Fees: </a:t>
            </a:r>
          </a:p>
          <a:p>
            <a:pPr marL="1200150" lvl="2" indent="-285750">
              <a:buFont typeface="Arial" pitchFamily="34" charset="0"/>
              <a:buChar char="–"/>
            </a:pPr>
            <a:r>
              <a:rPr lang="en-CA" sz="1500" dirty="0">
                <a:solidFill>
                  <a:schemeClr val="tx1"/>
                </a:solidFill>
              </a:rPr>
              <a:t>Astella’s Oncology – Advisory board participation February 2016</a:t>
            </a:r>
          </a:p>
          <a:p>
            <a:pPr marL="1200150" lvl="2" indent="-285750">
              <a:buFont typeface="Arial" pitchFamily="34" charset="0"/>
              <a:buChar char="–"/>
            </a:pPr>
            <a:r>
              <a:rPr lang="en-CA" sz="1500" dirty="0">
                <a:solidFill>
                  <a:schemeClr val="tx1"/>
                </a:solidFill>
              </a:rPr>
              <a:t>Novartis Ribbon Program – Train the Trainer – Sept/Oct. 2018</a:t>
            </a:r>
          </a:p>
          <a:p>
            <a:pPr marL="1200150" lvl="2" indent="-285750">
              <a:buFont typeface="Arial" pitchFamily="34" charset="0"/>
              <a:buChar char="–"/>
            </a:pPr>
            <a:endParaRPr lang="en-CA" sz="1500" dirty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–"/>
            </a:pPr>
            <a:r>
              <a:rPr lang="en-CA" sz="1800" b="1" dirty="0">
                <a:solidFill>
                  <a:srgbClr val="FF0000"/>
                </a:solidFill>
              </a:rPr>
              <a:t>Principal Investigator – Clinical trials:</a:t>
            </a:r>
          </a:p>
          <a:p>
            <a:pPr marL="1200150" lvl="2" indent="-285750">
              <a:buFont typeface="Arial" pitchFamily="34" charset="0"/>
              <a:buChar char="–"/>
            </a:pPr>
            <a:r>
              <a:rPr lang="en-CA" sz="1500" dirty="0">
                <a:solidFill>
                  <a:schemeClr val="tx1"/>
                </a:solidFill>
              </a:rPr>
              <a:t>Boehringer Ingelheim Canada Ltd.</a:t>
            </a:r>
          </a:p>
          <a:p>
            <a:pPr marL="1200150" lvl="2" indent="-285750">
              <a:buFont typeface="Arial" pitchFamily="34" charset="0"/>
              <a:buChar char="–"/>
            </a:pPr>
            <a:r>
              <a:rPr lang="en-CA" sz="1500" dirty="0">
                <a:solidFill>
                  <a:schemeClr val="tx1"/>
                </a:solidFill>
              </a:rPr>
              <a:t>Bristol Myers Squibb</a:t>
            </a:r>
          </a:p>
          <a:p>
            <a:pPr marL="1200150" lvl="2" indent="-285750">
              <a:buFont typeface="Arial" pitchFamily="34" charset="0"/>
              <a:buChar char="–"/>
            </a:pPr>
            <a:r>
              <a:rPr lang="en-CA" sz="1500" dirty="0">
                <a:solidFill>
                  <a:schemeClr val="tx1"/>
                </a:solidFill>
              </a:rPr>
              <a:t>Amgen Canada Inc.</a:t>
            </a:r>
          </a:p>
          <a:p>
            <a:pPr marL="1200150" lvl="2" indent="-285750">
              <a:buFont typeface="Arial" pitchFamily="34" charset="0"/>
              <a:buChar char="–"/>
            </a:pPr>
            <a:r>
              <a:rPr lang="en-CA" sz="1500" dirty="0">
                <a:solidFill>
                  <a:schemeClr val="tx1"/>
                </a:solidFill>
              </a:rPr>
              <a:t>Galera Therapeutics Inc.</a:t>
            </a:r>
          </a:p>
          <a:p>
            <a:pPr marL="1200150" lvl="2" indent="-285750">
              <a:buFont typeface="Arial" pitchFamily="34" charset="0"/>
              <a:buChar char="–"/>
            </a:pPr>
            <a:r>
              <a:rPr lang="en-CA" sz="1500" dirty="0">
                <a:solidFill>
                  <a:schemeClr val="tx1"/>
                </a:solidFill>
              </a:rPr>
              <a:t>F. Hoffman-La Roche Ltd.</a:t>
            </a:r>
          </a:p>
          <a:p>
            <a:pPr marL="1200150" lvl="2" indent="-285750">
              <a:buFont typeface="Arial" pitchFamily="34" charset="0"/>
              <a:buChar char="–"/>
            </a:pPr>
            <a:r>
              <a:rPr lang="en-CA" sz="1500" dirty="0">
                <a:solidFill>
                  <a:schemeClr val="tx1"/>
                </a:solidFill>
              </a:rPr>
              <a:t>Astra Zeneca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83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Support from the Regional Cancer Centre</a:t>
            </a:r>
            <a:br>
              <a:rPr lang="en-CA" b="1" dirty="0"/>
            </a:br>
            <a:endParaRPr lang="en-CA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77" y="1758489"/>
            <a:ext cx="8451988" cy="4625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72" y="205703"/>
            <a:ext cx="657864" cy="6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277"/>
            <a:ext cx="9601200" cy="1485900"/>
          </a:xfrm>
        </p:spPr>
        <p:txBody>
          <a:bodyPr/>
          <a:lstStyle/>
          <a:p>
            <a:pPr algn="ctr"/>
            <a:r>
              <a:rPr lang="en-CA" b="1" dirty="0" smtClean="0"/>
              <a:t>Can </a:t>
            </a:r>
            <a:r>
              <a:rPr lang="en-CA" b="1" dirty="0"/>
              <a:t>we give this patient the </a:t>
            </a:r>
            <a:br>
              <a:rPr lang="en-CA" b="1" dirty="0"/>
            </a:br>
            <a:r>
              <a:rPr lang="en-CA" b="1" dirty="0"/>
              <a:t>FLU SHOT?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83" y="4189757"/>
            <a:ext cx="7087056" cy="136782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83" y="5767298"/>
            <a:ext cx="7120317" cy="9268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71" y="1382295"/>
            <a:ext cx="6189422" cy="153504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38" y="3042963"/>
            <a:ext cx="6081287" cy="1021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2424" y="3496402"/>
            <a:ext cx="1702331" cy="2388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393006" y="2094310"/>
            <a:ext cx="2196911" cy="2348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3203224" y="4500318"/>
            <a:ext cx="2843893" cy="2442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3060888" y="6052485"/>
            <a:ext cx="2149467" cy="2879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78" y="175870"/>
            <a:ext cx="605661" cy="6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058" y="484631"/>
            <a:ext cx="12525828" cy="1609344"/>
          </a:xfrm>
        </p:spPr>
        <p:txBody>
          <a:bodyPr/>
          <a:lstStyle/>
          <a:p>
            <a:pPr algn="ctr"/>
            <a:r>
              <a:rPr lang="en-CA" b="1" dirty="0" smtClean="0"/>
              <a:t>Flu </a:t>
            </a:r>
            <a:r>
              <a:rPr lang="en-CA" b="1" dirty="0"/>
              <a:t>shot and</a:t>
            </a:r>
            <a:br>
              <a:rPr lang="en-CA" b="1" dirty="0"/>
            </a:br>
            <a:r>
              <a:rPr lang="en-CA" b="1" dirty="0" err="1"/>
              <a:t>pembrolizumab</a:t>
            </a:r>
            <a:endParaRPr lang="en-CA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5" y="2500581"/>
            <a:ext cx="9753774" cy="485821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5" y="3393008"/>
            <a:ext cx="10755433" cy="1823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7451" y="3767072"/>
            <a:ext cx="4379394" cy="2614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78" y="175870"/>
            <a:ext cx="605661" cy="6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81344"/>
            <a:ext cx="10489619" cy="1609344"/>
          </a:xfrm>
        </p:spPr>
        <p:txBody>
          <a:bodyPr/>
          <a:lstStyle/>
          <a:p>
            <a:pPr algn="ctr"/>
            <a:r>
              <a:rPr lang="en-CA" b="1" dirty="0" smtClean="0"/>
              <a:t>Flu </a:t>
            </a:r>
            <a:r>
              <a:rPr lang="en-CA" b="1" dirty="0"/>
              <a:t>shot and COMBO therapy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2" y="1276620"/>
            <a:ext cx="9960429" cy="174131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82" y="3342678"/>
            <a:ext cx="9725167" cy="12858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1" y="4953295"/>
            <a:ext cx="7754432" cy="1495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1555" y="1568582"/>
            <a:ext cx="2458528" cy="2515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058839" y="1912177"/>
            <a:ext cx="5187350" cy="3048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78" y="175870"/>
            <a:ext cx="605661" cy="6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796" y="590116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CA" b="1" dirty="0" smtClean="0"/>
              <a:t>If a side-effect happens on TRIPLE therapy – what should we do?</a:t>
            </a:r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398" y="73572"/>
            <a:ext cx="658227" cy="64113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33600" y="224622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CA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466015"/>
              </p:ext>
            </p:extLst>
          </p:nvPr>
        </p:nvGraphicFramePr>
        <p:xfrm>
          <a:off x="2133600" y="1807779"/>
          <a:ext cx="9371013" cy="5050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93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Immune system OVERDRIVE!</a:t>
            </a:r>
            <a:endParaRPr lang="en-C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31" y="1905000"/>
            <a:ext cx="7735673" cy="462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541" y="83141"/>
            <a:ext cx="659195" cy="6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796" y="590116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CA" b="1" dirty="0" smtClean="0"/>
              <a:t>If a side-effect happens on TRIPLE therapy – what should we do?</a:t>
            </a:r>
            <a:endParaRPr lang="en-CA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91" y="2246228"/>
            <a:ext cx="3731530" cy="38374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123" y="83142"/>
            <a:ext cx="637613" cy="62105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33600" y="224622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CA" b="1" dirty="0" smtClean="0"/>
              <a:t>STEROIDS:</a:t>
            </a:r>
          </a:p>
          <a:p>
            <a:r>
              <a:rPr lang="en-CA" b="1" dirty="0" smtClean="0"/>
              <a:t>Suppress the immune system</a:t>
            </a:r>
          </a:p>
          <a:p>
            <a:pPr lvl="1"/>
            <a:r>
              <a:rPr lang="en-CA" dirty="0" smtClean="0"/>
              <a:t>‘De-activate’ Immunotherapy</a:t>
            </a:r>
          </a:p>
          <a:p>
            <a:pPr lvl="1"/>
            <a:r>
              <a:rPr lang="en-CA" dirty="0" smtClean="0"/>
              <a:t>At higher doses - rapid depletion of most </a:t>
            </a:r>
          </a:p>
          <a:p>
            <a:pPr marL="457200" lvl="1" indent="0">
              <a:buNone/>
            </a:pPr>
            <a:r>
              <a:rPr lang="en-CA" dirty="0"/>
              <a:t> </a:t>
            </a:r>
            <a:r>
              <a:rPr lang="en-CA" dirty="0" smtClean="0"/>
              <a:t>    circulating T cells</a:t>
            </a:r>
          </a:p>
          <a:p>
            <a:pPr lvl="1"/>
            <a:endParaRPr lang="en-CA" dirty="0" smtClean="0"/>
          </a:p>
          <a:p>
            <a:r>
              <a:rPr lang="en-CA" b="1" dirty="0" smtClean="0"/>
              <a:t>Act as ‘antidote’</a:t>
            </a:r>
          </a:p>
          <a:p>
            <a:pPr lvl="1"/>
            <a:r>
              <a:rPr lang="en-CA" dirty="0" smtClean="0"/>
              <a:t>Pneumonitis treatment: Steroids</a:t>
            </a:r>
          </a:p>
          <a:p>
            <a:pPr lvl="1"/>
            <a:r>
              <a:rPr lang="en-CA" dirty="0" smtClean="0"/>
              <a:t>Colitis treatment: Steroids</a:t>
            </a:r>
          </a:p>
          <a:p>
            <a:pPr lvl="1"/>
            <a:r>
              <a:rPr lang="en-CA" dirty="0" smtClean="0"/>
              <a:t>*If not urgent – always ASK!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50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28" y="491705"/>
            <a:ext cx="10616799" cy="5840084"/>
          </a:xfrm>
        </p:spPr>
      </p:pic>
      <p:sp>
        <p:nvSpPr>
          <p:cNvPr id="5" name="TextBox 4"/>
          <p:cNvSpPr txBox="1"/>
          <p:nvPr/>
        </p:nvSpPr>
        <p:spPr>
          <a:xfrm>
            <a:off x="2826589" y="1285982"/>
            <a:ext cx="8793192" cy="8533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873260" y="2430420"/>
            <a:ext cx="1587262" cy="2092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8459628" y="2447673"/>
            <a:ext cx="1590146" cy="1123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938" y="77161"/>
            <a:ext cx="642377" cy="6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64" y="560717"/>
            <a:ext cx="10168531" cy="5857336"/>
          </a:xfrm>
        </p:spPr>
      </p:pic>
      <p:sp>
        <p:nvSpPr>
          <p:cNvPr id="5" name="TextBox 4"/>
          <p:cNvSpPr txBox="1"/>
          <p:nvPr/>
        </p:nvSpPr>
        <p:spPr>
          <a:xfrm>
            <a:off x="2661781" y="1156590"/>
            <a:ext cx="8612942" cy="8533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938" y="77161"/>
            <a:ext cx="642377" cy="62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319" y="84054"/>
            <a:ext cx="9601200" cy="1485900"/>
          </a:xfrm>
        </p:spPr>
        <p:txBody>
          <a:bodyPr/>
          <a:lstStyle/>
          <a:p>
            <a:r>
              <a:rPr lang="en-CA" b="1" dirty="0" smtClean="0"/>
              <a:t>Can </a:t>
            </a:r>
            <a:r>
              <a:rPr lang="en-CA" b="1" dirty="0"/>
              <a:t>patients call </a:t>
            </a:r>
            <a:r>
              <a:rPr lang="en-CA" b="1" dirty="0" smtClean="0"/>
              <a:t>AFTER-HOURS with S/E?</a:t>
            </a:r>
            <a:endParaRPr lang="en-CA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2" y="1061049"/>
            <a:ext cx="5870958" cy="3581400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41" y="2534716"/>
            <a:ext cx="4852540" cy="150877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41" y="4421359"/>
            <a:ext cx="4709568" cy="108975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76" y="3394707"/>
            <a:ext cx="91448" cy="6858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9" y="4801005"/>
            <a:ext cx="4191363" cy="82303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9" y="5782592"/>
            <a:ext cx="7417574" cy="98541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05774" y="2078858"/>
            <a:ext cx="3195049" cy="54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600" b="1" dirty="0">
                <a:solidFill>
                  <a:srgbClr val="0070C0"/>
                </a:solidFill>
              </a:rPr>
              <a:t>October 8</a:t>
            </a:r>
            <a:r>
              <a:rPr lang="en-CA" sz="2600" b="1" baseline="30000" dirty="0">
                <a:solidFill>
                  <a:srgbClr val="0070C0"/>
                </a:solidFill>
              </a:rPr>
              <a:t>th</a:t>
            </a:r>
            <a:r>
              <a:rPr lang="en-CA" sz="2600" b="1" dirty="0">
                <a:solidFill>
                  <a:srgbClr val="0070C0"/>
                </a:solidFill>
              </a:rPr>
              <a:t>, 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96128" y="76986"/>
            <a:ext cx="705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ym typeface="Wingdings" panose="05000000000000000000" pitchFamily="2" charset="2"/>
              </a:rPr>
              <a:t></a:t>
            </a:r>
            <a:endParaRPr lang="en-CA" sz="5200" dirty="0"/>
          </a:p>
        </p:txBody>
      </p:sp>
    </p:spTree>
    <p:extLst>
      <p:ext uri="{BB962C8B-B14F-4D97-AF65-F5344CB8AC3E}">
        <p14:creationId xmlns:p14="http://schemas.microsoft.com/office/powerpoint/2010/main" val="42334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DB89D1-F117-4B29-ACC6-8988018D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A6AEA0-C532-4AE2-BE3B-B0D6D0ABD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048" y="1492469"/>
            <a:ext cx="9423564" cy="4418753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CA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Clinical</a:t>
            </a:r>
            <a:r>
              <a:rPr lang="en-CA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</a:t>
            </a:r>
            <a:r>
              <a:rPr lang="en-CA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Cancer Clinical Trials, NECC</a:t>
            </a:r>
            <a:endParaRPr lang="en-CA" dirty="0"/>
          </a:p>
          <a:p>
            <a:pPr marL="1085850" lvl="2" indent="-171450">
              <a:lnSpc>
                <a:spcPct val="12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b="1" dirty="0">
                <a:solidFill>
                  <a:schemeClr val="dk1"/>
                </a:solidFill>
              </a:rPr>
              <a:t>BREVITY – </a:t>
            </a:r>
            <a:r>
              <a:rPr lang="en-CA" sz="1600" dirty="0">
                <a:solidFill>
                  <a:schemeClr val="dk1"/>
                </a:solidFill>
              </a:rPr>
              <a:t>June 2019 - present</a:t>
            </a:r>
            <a:endParaRPr lang="en-CA" dirty="0"/>
          </a:p>
          <a:p>
            <a:pPr marL="1085850" lvl="2" indent="-171450">
              <a:lnSpc>
                <a:spcPct val="12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b="1" dirty="0">
                <a:solidFill>
                  <a:schemeClr val="dk1"/>
                </a:solidFill>
              </a:rPr>
              <a:t>CCTG ME.13 (STOP-GAP) </a:t>
            </a:r>
            <a:r>
              <a:rPr lang="en-CA" sz="1600" dirty="0">
                <a:solidFill>
                  <a:schemeClr val="dk1"/>
                </a:solidFill>
              </a:rPr>
              <a:t>January 2019 - present</a:t>
            </a:r>
            <a:endParaRPr lang="en-CA" dirty="0"/>
          </a:p>
          <a:p>
            <a:pPr marL="1085850" lvl="2" indent="-171450">
              <a:lnSpc>
                <a:spcPct val="12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b="1" dirty="0">
                <a:solidFill>
                  <a:schemeClr val="dk1"/>
                </a:solidFill>
              </a:rPr>
              <a:t>NRG-BR003</a:t>
            </a:r>
            <a:r>
              <a:rPr lang="en-CA" sz="1600" dirty="0">
                <a:solidFill>
                  <a:schemeClr val="dk1"/>
                </a:solidFill>
              </a:rPr>
              <a:t> National Research Group June 2018 – Sept. 2019</a:t>
            </a:r>
            <a:endParaRPr lang="en-CA" dirty="0"/>
          </a:p>
          <a:p>
            <a:pPr marL="1085850" lvl="2" indent="-171450">
              <a:lnSpc>
                <a:spcPct val="12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b="1" dirty="0" err="1">
                <a:solidFill>
                  <a:schemeClr val="dk1"/>
                </a:solidFill>
              </a:rPr>
              <a:t>ReACT</a:t>
            </a:r>
            <a:r>
              <a:rPr lang="en-CA" sz="1600" b="1" dirty="0">
                <a:solidFill>
                  <a:schemeClr val="dk1"/>
                </a:solidFill>
              </a:rPr>
              <a:t> TC2 </a:t>
            </a:r>
            <a:r>
              <a:rPr lang="en-CA" sz="1600" dirty="0">
                <a:solidFill>
                  <a:schemeClr val="dk1"/>
                </a:solidFill>
              </a:rPr>
              <a:t>May 2018 – present</a:t>
            </a:r>
            <a:endParaRPr lang="en-CA" dirty="0"/>
          </a:p>
          <a:p>
            <a:pPr marL="1085850" lvl="2" indent="-171450">
              <a:lnSpc>
                <a:spcPct val="12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b="1" dirty="0">
                <a:solidFill>
                  <a:schemeClr val="dk1"/>
                </a:solidFill>
              </a:rPr>
              <a:t>CCTG MAC.20/A011401 - </a:t>
            </a:r>
            <a:r>
              <a:rPr lang="en-CA" sz="1600" dirty="0">
                <a:solidFill>
                  <a:schemeClr val="dk1"/>
                </a:solidFill>
              </a:rPr>
              <a:t>November 2017 - present</a:t>
            </a:r>
            <a:endParaRPr lang="en-CA" dirty="0"/>
          </a:p>
          <a:p>
            <a:pPr marL="1085850" lvl="2" indent="-171450">
              <a:lnSpc>
                <a:spcPct val="12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b="1" dirty="0">
                <a:solidFill>
                  <a:schemeClr val="dk1"/>
                </a:solidFill>
              </a:rPr>
              <a:t>COMPLEEMENT-1 </a:t>
            </a:r>
            <a:r>
              <a:rPr lang="en-CA" sz="1600" dirty="0">
                <a:solidFill>
                  <a:schemeClr val="dk1"/>
                </a:solidFill>
              </a:rPr>
              <a:t>May 2017 – present.</a:t>
            </a:r>
            <a:r>
              <a:rPr lang="en-CA" sz="1600" b="1" dirty="0">
                <a:solidFill>
                  <a:schemeClr val="dk1"/>
                </a:solidFill>
              </a:rPr>
              <a:t> Novartis</a:t>
            </a:r>
            <a:endParaRPr lang="en-CA" sz="1600" dirty="0">
              <a:solidFill>
                <a:schemeClr val="dk1"/>
              </a:solidFill>
            </a:endParaRPr>
          </a:p>
          <a:p>
            <a:pPr marL="1085850" lvl="2" indent="-171450">
              <a:lnSpc>
                <a:spcPct val="12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b="1" dirty="0">
                <a:solidFill>
                  <a:schemeClr val="dk1"/>
                </a:solidFill>
              </a:rPr>
              <a:t>BI 1199.93</a:t>
            </a:r>
            <a:r>
              <a:rPr lang="en-CA" sz="1600" dirty="0">
                <a:solidFill>
                  <a:schemeClr val="dk1"/>
                </a:solidFill>
              </a:rPr>
              <a:t> - June 2016 – present. </a:t>
            </a:r>
            <a:r>
              <a:rPr lang="en-CA" sz="1600" b="1" dirty="0">
                <a:solidFill>
                  <a:schemeClr val="dk1"/>
                </a:solidFill>
              </a:rPr>
              <a:t>Boehringer Ingelheim</a:t>
            </a:r>
          </a:p>
          <a:p>
            <a:pPr marL="1085850" lvl="2" indent="-171450">
              <a:lnSpc>
                <a:spcPct val="12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b="1" dirty="0">
                <a:solidFill>
                  <a:schemeClr val="dk1"/>
                </a:solidFill>
              </a:rPr>
              <a:t>BMS CA209451</a:t>
            </a:r>
            <a:r>
              <a:rPr lang="en-CA" sz="1600" dirty="0">
                <a:solidFill>
                  <a:schemeClr val="dk1"/>
                </a:solidFill>
              </a:rPr>
              <a:t> –June 2016 – present.  </a:t>
            </a:r>
            <a:r>
              <a:rPr lang="en-CA" sz="1600" b="1" dirty="0" err="1">
                <a:solidFill>
                  <a:schemeClr val="dk1"/>
                </a:solidFill>
              </a:rPr>
              <a:t>Bristoll</a:t>
            </a:r>
            <a:r>
              <a:rPr lang="en-CA" sz="1600" b="1" dirty="0">
                <a:solidFill>
                  <a:schemeClr val="dk1"/>
                </a:solidFill>
              </a:rPr>
              <a:t> Myers Squibb</a:t>
            </a:r>
            <a:endParaRPr lang="en-CA" dirty="0"/>
          </a:p>
          <a:p>
            <a:pPr marL="1085850" lvl="2" indent="-171450">
              <a:lnSpc>
                <a:spcPct val="12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b="1" dirty="0">
                <a:solidFill>
                  <a:schemeClr val="dk1"/>
                </a:solidFill>
              </a:rPr>
              <a:t>DCARE</a:t>
            </a:r>
            <a:r>
              <a:rPr lang="en-CA" sz="1600" dirty="0">
                <a:solidFill>
                  <a:schemeClr val="dk1"/>
                </a:solidFill>
              </a:rPr>
              <a:t> - June 2016 – Sept. 2019.  </a:t>
            </a:r>
            <a:r>
              <a:rPr lang="en-CA" sz="1600" b="1" dirty="0">
                <a:solidFill>
                  <a:schemeClr val="dk1"/>
                </a:solidFill>
              </a:rPr>
              <a:t>Amgen</a:t>
            </a:r>
            <a:endParaRPr lang="en-CA" dirty="0"/>
          </a:p>
          <a:p>
            <a:pPr marL="1085850" lvl="2" indent="-171450">
              <a:lnSpc>
                <a:spcPct val="12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b="1" dirty="0">
                <a:solidFill>
                  <a:schemeClr val="dk1"/>
                </a:solidFill>
              </a:rPr>
              <a:t>CCTG - MAC.4 </a:t>
            </a:r>
            <a:r>
              <a:rPr lang="en-CA" sz="1600" dirty="0">
                <a:solidFill>
                  <a:schemeClr val="dk1"/>
                </a:solidFill>
              </a:rPr>
              <a:t>June 2016 - present</a:t>
            </a:r>
            <a:endParaRPr lang="en-CA" dirty="0"/>
          </a:p>
          <a:p>
            <a:pPr marL="1085850" lvl="2" indent="-171450">
              <a:lnSpc>
                <a:spcPct val="120000"/>
              </a:lnSpc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</a:pPr>
            <a:r>
              <a:rPr lang="en-CA" sz="1600" b="1" dirty="0">
                <a:solidFill>
                  <a:schemeClr val="dk1"/>
                </a:solidFill>
              </a:rPr>
              <a:t>CCTG - MA.32</a:t>
            </a:r>
            <a:r>
              <a:rPr lang="en-CA" sz="1600" dirty="0">
                <a:solidFill>
                  <a:schemeClr val="dk1"/>
                </a:solidFill>
              </a:rPr>
              <a:t> June 2016 – present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18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6" y="1582948"/>
            <a:ext cx="10737494" cy="515428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6" y="316042"/>
            <a:ext cx="10798476" cy="998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96128" y="76986"/>
            <a:ext cx="7051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ym typeface="Wingdings" panose="05000000000000000000" pitchFamily="2" charset="2"/>
              </a:rPr>
              <a:t></a:t>
            </a:r>
            <a:endParaRPr lang="en-CA" sz="5200" dirty="0"/>
          </a:p>
        </p:txBody>
      </p:sp>
    </p:spTree>
    <p:extLst>
      <p:ext uri="{BB962C8B-B14F-4D97-AF65-F5344CB8AC3E}">
        <p14:creationId xmlns:p14="http://schemas.microsoft.com/office/powerpoint/2010/main" val="8285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Are we using ‘combination therapy’ in other cancer types? </a:t>
            </a:r>
            <a:endParaRPr lang="en-C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098090" y="189214"/>
            <a:ext cx="813043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500" dirty="0">
                <a:sym typeface="Wingdings" panose="05000000000000000000" pitchFamily="2" charset="2"/>
              </a:rPr>
              <a:t></a:t>
            </a:r>
            <a:endParaRPr lang="en-CA" sz="5500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DC2F87-916B-4397-8C54-359119EE7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999" y="2623688"/>
            <a:ext cx="5967413" cy="30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7E7A0-8639-4F80-B959-19645E02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F7F372F-0C8D-4175-ACE9-5522ED8C5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5075" y="189214"/>
            <a:ext cx="8915400" cy="187318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D69C33-D8A8-4A4A-A140-FFC3ED2FE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996" y="2590727"/>
            <a:ext cx="10003558" cy="1077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A13B61-F489-4F2E-8CAB-C2B8D93B0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623" y="3957480"/>
            <a:ext cx="10741153" cy="699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13E297B-3EFA-449F-9B09-FA32EF3FA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623" y="5021182"/>
            <a:ext cx="9942200" cy="1212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0850" y="3927528"/>
            <a:ext cx="10952473" cy="8533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1098090" y="189214"/>
            <a:ext cx="813043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500" dirty="0">
                <a:sym typeface="Wingdings" panose="05000000000000000000" pitchFamily="2" charset="2"/>
              </a:rPr>
              <a:t></a:t>
            </a:r>
            <a:endParaRPr lang="en-CA" sz="55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19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91BA708-1348-4AF1-999D-D8F1A2188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092" y="764472"/>
            <a:ext cx="6690080" cy="5158900"/>
          </a:xfrm>
        </p:spPr>
      </p:pic>
      <p:sp>
        <p:nvSpPr>
          <p:cNvPr id="4" name="Down Arrow 3"/>
          <p:cNvSpPr/>
          <p:nvPr/>
        </p:nvSpPr>
        <p:spPr>
          <a:xfrm rot="10800000">
            <a:off x="7333007" y="3161382"/>
            <a:ext cx="402606" cy="36507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1098090" y="189214"/>
            <a:ext cx="813043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500" dirty="0">
                <a:sym typeface="Wingdings" panose="05000000000000000000" pitchFamily="2" charset="2"/>
              </a:rPr>
              <a:t></a:t>
            </a:r>
            <a:endParaRPr lang="en-CA" sz="55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97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Do we stop Immunotherapy during Radiation?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“Radiation-induced </a:t>
            </a:r>
            <a:r>
              <a:rPr lang="en-US" dirty="0"/>
              <a:t>cancer cell damage exposes tumor-specific antigens that make them visible to immune surveillance and promotes the priming and activation of cytotoxic T </a:t>
            </a:r>
            <a:r>
              <a:rPr lang="en-US" dirty="0" smtClean="0"/>
              <a:t>cells”*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1367735" y="47959"/>
            <a:ext cx="82426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dirty="0">
                <a:sym typeface="Wingdings" panose="05000000000000000000" pitchFamily="2" charset="2"/>
              </a:rPr>
              <a:t></a:t>
            </a:r>
            <a:endParaRPr lang="en-CA" sz="5600" dirty="0"/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542931" y="6396335"/>
            <a:ext cx="1064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*Wang </a:t>
            </a:r>
            <a:r>
              <a:rPr lang="en-CA" sz="1200" dirty="0"/>
              <a:t>Y, Deng W, Li N, et al. Combining Immunotherapy and Radiotherapy for Cancer Treatment: Current Challenges and Future Directions</a:t>
            </a:r>
            <a:r>
              <a:rPr lang="en-CA" sz="1200" dirty="0" smtClean="0"/>
              <a:t>.</a:t>
            </a:r>
          </a:p>
          <a:p>
            <a:r>
              <a:rPr lang="en-CA" sz="1200" i="1" dirty="0" smtClean="0"/>
              <a:t>Front </a:t>
            </a:r>
            <a:r>
              <a:rPr lang="en-CA" sz="1200" i="1" dirty="0" err="1"/>
              <a:t>Pharmacol</a:t>
            </a:r>
            <a:r>
              <a:rPr lang="en-CA" sz="1200" dirty="0"/>
              <a:t>. 2018;9:185. Published 2018 Mar 5. doi:10.3389/fphar.2018.00185</a:t>
            </a:r>
            <a:endParaRPr lang="en-CA" sz="12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2" y="3329979"/>
            <a:ext cx="5995237" cy="184820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16" y="3329979"/>
            <a:ext cx="5532599" cy="2133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1450" y="3689130"/>
            <a:ext cx="1082566" cy="2837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39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876" y="425443"/>
            <a:ext cx="8911687" cy="1280890"/>
          </a:xfrm>
        </p:spPr>
        <p:txBody>
          <a:bodyPr/>
          <a:lstStyle/>
          <a:p>
            <a:r>
              <a:rPr lang="en-CA" b="1" dirty="0" smtClean="0"/>
              <a:t>It’s such a cool question – we have a new clinical trial!</a:t>
            </a: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367735" y="47959"/>
            <a:ext cx="82426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dirty="0">
                <a:sym typeface="Wingdings" panose="05000000000000000000" pitchFamily="2" charset="2"/>
              </a:rPr>
              <a:t></a:t>
            </a:r>
            <a:endParaRPr lang="en-CA" sz="5600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470" b="43296"/>
          <a:stretch/>
        </p:blipFill>
        <p:spPr>
          <a:xfrm>
            <a:off x="3723343" y="2081046"/>
            <a:ext cx="5025461" cy="42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In Summary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Combining chemotherapy with immunotherapy is already happening</a:t>
            </a:r>
          </a:p>
          <a:p>
            <a:endParaRPr lang="en-CA" dirty="0" smtClean="0"/>
          </a:p>
          <a:p>
            <a:r>
              <a:rPr lang="en-CA" dirty="0" smtClean="0"/>
              <a:t>There are perhaps slightly more side effects with the combination</a:t>
            </a:r>
          </a:p>
          <a:p>
            <a:endParaRPr lang="en-CA" dirty="0" smtClean="0"/>
          </a:p>
          <a:p>
            <a:r>
              <a:rPr lang="en-CA" dirty="0" smtClean="0"/>
              <a:t>Treat any ‘itis’ or </a:t>
            </a:r>
            <a:r>
              <a:rPr lang="en-CA" dirty="0" err="1" smtClean="0"/>
              <a:t>‘cause</a:t>
            </a:r>
            <a:r>
              <a:rPr lang="en-CA" dirty="0" smtClean="0"/>
              <a:t> unknown’ side effect as an immunotherapy side effect and talk to the oncologist - - These side effects can get serious fast</a:t>
            </a:r>
          </a:p>
          <a:p>
            <a:endParaRPr lang="en-CA" dirty="0" smtClean="0"/>
          </a:p>
          <a:p>
            <a:r>
              <a:rPr lang="en-CA" dirty="0" smtClean="0"/>
              <a:t>Radiation is boring but may have a beneficial effect in immunotherapy thus increasing the interest of radiation for the first time ever</a:t>
            </a:r>
          </a:p>
        </p:txBody>
      </p:sp>
    </p:spTree>
    <p:extLst>
      <p:ext uri="{BB962C8B-B14F-4D97-AF65-F5344CB8AC3E}">
        <p14:creationId xmlns:p14="http://schemas.microsoft.com/office/powerpoint/2010/main" val="21692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7E7A0-8639-4F80-B959-19645E02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FACCE5-EF63-416D-BC72-C0129C856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lpitre@hsnsudbury.ca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90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297493"/>
            <a:ext cx="11029616" cy="1013800"/>
          </a:xfrm>
        </p:spPr>
        <p:txBody>
          <a:bodyPr/>
          <a:lstStyle/>
          <a:p>
            <a:pPr algn="ctr"/>
            <a:r>
              <a:rPr lang="en-US" b="1" dirty="0" smtClean="0"/>
              <a:t>Tamoxifen </a:t>
            </a:r>
            <a:r>
              <a:rPr lang="en-US" b="1" dirty="0"/>
              <a:t>Shortage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81524" y="1462137"/>
            <a:ext cx="10702343" cy="5249214"/>
          </a:xfrm>
        </p:spPr>
        <p:txBody>
          <a:bodyPr>
            <a:normAutofit/>
          </a:bodyPr>
          <a:lstStyle/>
          <a:p>
            <a:r>
              <a:rPr lang="en-US" dirty="0"/>
              <a:t>Overall – Endocrine therapy can decrease the risk of recurrence in the adjuvant setting by up to 40%</a:t>
            </a:r>
          </a:p>
          <a:p>
            <a:r>
              <a:rPr lang="en-US" dirty="0"/>
              <a:t>Generally two types:</a:t>
            </a:r>
          </a:p>
          <a:p>
            <a:pPr lvl="1"/>
            <a:r>
              <a:rPr lang="en-US" b="1" dirty="0"/>
              <a:t>TAMOXIFEN </a:t>
            </a:r>
            <a:r>
              <a:rPr lang="en-CA" dirty="0">
                <a:sym typeface="Wingdings" panose="05000000000000000000" pitchFamily="2" charset="2"/>
              </a:rPr>
              <a:t> </a:t>
            </a:r>
            <a:endParaRPr lang="en-US" b="1" dirty="0"/>
          </a:p>
          <a:p>
            <a:pPr lvl="2"/>
            <a:r>
              <a:rPr lang="en-US" dirty="0"/>
              <a:t>ER Antagonist in breast. Agonist in uterus, bone.</a:t>
            </a:r>
          </a:p>
          <a:p>
            <a:pPr lvl="2"/>
            <a:r>
              <a:rPr lang="en-US" dirty="0"/>
              <a:t>Watch – hot flashes, depression, endometrial ca risk, VTE</a:t>
            </a:r>
          </a:p>
          <a:p>
            <a:pPr lvl="2"/>
            <a:r>
              <a:rPr lang="en-US" dirty="0"/>
              <a:t>Pre-menopausal and Post-menopausal patients</a:t>
            </a:r>
          </a:p>
          <a:p>
            <a:pPr lvl="1"/>
            <a:r>
              <a:rPr lang="en-US" b="1" dirty="0"/>
              <a:t>AROMATASE INHIBITORS</a:t>
            </a:r>
          </a:p>
          <a:p>
            <a:pPr lvl="2"/>
            <a:r>
              <a:rPr lang="en-US" dirty="0"/>
              <a:t>Inhibit conversion of androgens to estrogens (avoided in pre-menopausal – reduced feedback of estrogen to hypothalamus increased gonadotropin secretion and may stimulate the ovary)</a:t>
            </a:r>
          </a:p>
          <a:p>
            <a:pPr lvl="2"/>
            <a:r>
              <a:rPr lang="en-US" dirty="0"/>
              <a:t>Watch – </a:t>
            </a:r>
            <a:r>
              <a:rPr lang="en-US" dirty="0" err="1"/>
              <a:t>arthralgias</a:t>
            </a:r>
            <a:r>
              <a:rPr lang="en-US" dirty="0"/>
              <a:t>, OSTEOPOROSIS</a:t>
            </a:r>
          </a:p>
          <a:p>
            <a:pPr lvl="2"/>
            <a:r>
              <a:rPr lang="en-US" dirty="0"/>
              <a:t>**May work slightly better than </a:t>
            </a:r>
            <a:r>
              <a:rPr lang="en-US" dirty="0" err="1"/>
              <a:t>Tamoxifen</a:t>
            </a:r>
            <a:r>
              <a:rPr lang="en-US" dirty="0"/>
              <a:t> (no head-head trial)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139" y="0"/>
            <a:ext cx="1356861" cy="13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Adverse effects of endocrine therapy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24708" y="2224439"/>
            <a:ext cx="10867292" cy="4387375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Tamoxifen</a:t>
            </a:r>
            <a:endParaRPr lang="en-US" sz="2400" b="1" dirty="0"/>
          </a:p>
          <a:p>
            <a:pPr lvl="1"/>
            <a:r>
              <a:rPr lang="en-CA" sz="2000" dirty="0"/>
              <a:t>Hot flashes</a:t>
            </a:r>
          </a:p>
          <a:p>
            <a:pPr lvl="1"/>
            <a:r>
              <a:rPr lang="en-CA" sz="2000" dirty="0" err="1"/>
              <a:t>Thromboembolism</a:t>
            </a:r>
            <a:endParaRPr lang="en-CA" sz="2000" dirty="0"/>
          </a:p>
          <a:p>
            <a:pPr lvl="1"/>
            <a:r>
              <a:rPr lang="en-CA" sz="2000" dirty="0"/>
              <a:t>Endometrial cancer</a:t>
            </a:r>
          </a:p>
          <a:p>
            <a:pPr lvl="1"/>
            <a:r>
              <a:rPr lang="en-US" sz="2000" dirty="0"/>
              <a:t>Cataracts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b="1" dirty="0" err="1"/>
              <a:t>Aromatase</a:t>
            </a:r>
            <a:r>
              <a:rPr lang="en-US" sz="2400" b="1" dirty="0"/>
              <a:t> inhibitors</a:t>
            </a:r>
          </a:p>
          <a:p>
            <a:pPr lvl="1"/>
            <a:r>
              <a:rPr lang="en-US" sz="2000" dirty="0"/>
              <a:t>Joint and muscle aches and pains</a:t>
            </a:r>
          </a:p>
          <a:p>
            <a:pPr lvl="1"/>
            <a:r>
              <a:rPr lang="en-US" sz="2000" dirty="0"/>
              <a:t>Osteoporosis and increased risk of fractures</a:t>
            </a:r>
          </a:p>
          <a:p>
            <a:pPr lvl="1"/>
            <a:r>
              <a:rPr lang="en-US" sz="2000" dirty="0"/>
              <a:t>Ischemic heart disease?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0440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7E7A0-8639-4F80-B959-19645E02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FACCE5-EF63-416D-BC72-C0129C856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program has not received financial support</a:t>
            </a:r>
          </a:p>
          <a:p>
            <a:endParaRPr lang="en-CA" dirty="0"/>
          </a:p>
          <a:p>
            <a:r>
              <a:rPr lang="en-CA" dirty="0"/>
              <a:t>No off-label use of medications will be discussed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22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Tamoxifen shortage (generic)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CA" dirty="0"/>
              <a:t>We have been relying on the BRAND version of Tamoxifen (</a:t>
            </a:r>
            <a:r>
              <a:rPr lang="en-CA" dirty="0" err="1"/>
              <a:t>Nolvadex</a:t>
            </a:r>
            <a:r>
              <a:rPr lang="en-CA" dirty="0"/>
              <a:t>) from Astra Zeneca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There is a resupply planned from Astra Zeneca in November but the amount is unclear and as is the method of allocating it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We have enough for 110 patient months of therapy at </a:t>
            </a:r>
            <a:r>
              <a:rPr lang="en-CA" dirty="0" err="1"/>
              <a:t>HSNRx</a:t>
            </a:r>
            <a:r>
              <a:rPr lang="en-CA" dirty="0"/>
              <a:t> but we are helping to supply many patients in our region – therefore this is not a lot of drug</a:t>
            </a:r>
          </a:p>
          <a:p>
            <a:pPr lvl="0"/>
            <a:endParaRPr lang="en-CA" dirty="0"/>
          </a:p>
          <a:p>
            <a:pPr marL="0" lvl="0" indent="0" algn="ctr">
              <a:buNone/>
            </a:pPr>
            <a:r>
              <a:rPr lang="en-CA" dirty="0"/>
              <a:t> </a:t>
            </a:r>
            <a:r>
              <a:rPr lang="en-CA" b="1" dirty="0"/>
              <a:t>**********Some patients may not have drug waiting for them at the pharmacy**********</a:t>
            </a:r>
          </a:p>
        </p:txBody>
      </p:sp>
    </p:spTree>
    <p:extLst>
      <p:ext uri="{BB962C8B-B14F-4D97-AF65-F5344CB8AC3E}">
        <p14:creationId xmlns:p14="http://schemas.microsoft.com/office/powerpoint/2010/main" val="41150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Advice to FAMILY PHYSICIANS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478" y="2029419"/>
            <a:ext cx="9541036" cy="4372265"/>
          </a:xfrm>
        </p:spPr>
        <p:txBody>
          <a:bodyPr/>
          <a:lstStyle/>
          <a:p>
            <a:r>
              <a:rPr lang="en-CA" dirty="0"/>
              <a:t>MENOPAUSAL (Over age 60, ovaries removed, NOT menstruated for over 1 year prior to the start of chemotherapy/tamoxifen with no menstrual bleeding since:</a:t>
            </a:r>
          </a:p>
          <a:p>
            <a:pPr lvl="1"/>
            <a:r>
              <a:rPr lang="en-CA" dirty="0"/>
              <a:t>Switch to </a:t>
            </a:r>
            <a:r>
              <a:rPr lang="en-CA" dirty="0" err="1"/>
              <a:t>letrozole</a:t>
            </a:r>
            <a:r>
              <a:rPr lang="en-CA" dirty="0"/>
              <a:t> 2.5mg </a:t>
            </a:r>
            <a:r>
              <a:rPr lang="en-CA" dirty="0" err="1"/>
              <a:t>po</a:t>
            </a:r>
            <a:r>
              <a:rPr lang="en-CA" dirty="0"/>
              <a:t> daily/</a:t>
            </a:r>
            <a:r>
              <a:rPr lang="en-CA" dirty="0" err="1"/>
              <a:t>anastrazole</a:t>
            </a:r>
            <a:r>
              <a:rPr lang="en-CA" dirty="0"/>
              <a:t> 1mg </a:t>
            </a:r>
            <a:r>
              <a:rPr lang="en-CA" dirty="0" err="1"/>
              <a:t>po</a:t>
            </a:r>
            <a:r>
              <a:rPr lang="en-CA" dirty="0"/>
              <a:t> daily/</a:t>
            </a:r>
            <a:r>
              <a:rPr lang="en-CA" dirty="0" err="1"/>
              <a:t>exemestane</a:t>
            </a:r>
            <a:r>
              <a:rPr lang="en-CA" dirty="0"/>
              <a:t> 25mg </a:t>
            </a:r>
            <a:r>
              <a:rPr lang="en-CA" dirty="0" err="1"/>
              <a:t>po</a:t>
            </a:r>
            <a:r>
              <a:rPr lang="en-CA" dirty="0"/>
              <a:t> daily</a:t>
            </a:r>
          </a:p>
          <a:p>
            <a:pPr lvl="1"/>
            <a:r>
              <a:rPr lang="en-CA" dirty="0"/>
              <a:t>Don’t forget LU code!</a:t>
            </a:r>
          </a:p>
          <a:p>
            <a:pPr lvl="1"/>
            <a:r>
              <a:rPr lang="en-CA" dirty="0"/>
              <a:t>Give 3 - 1 month supply with 1 repeat (indicate on script to return to tamoxifen if available)</a:t>
            </a:r>
          </a:p>
          <a:p>
            <a:pPr lvl="1"/>
            <a:r>
              <a:rPr lang="en-CA" dirty="0"/>
              <a:t>Bone health support (exercise, smoking, calcium/</a:t>
            </a:r>
            <a:r>
              <a:rPr lang="en-CA" dirty="0" err="1"/>
              <a:t>vit</a:t>
            </a:r>
            <a:r>
              <a:rPr lang="en-CA" dirty="0"/>
              <a:t>. D)</a:t>
            </a:r>
          </a:p>
        </p:txBody>
      </p:sp>
    </p:spTree>
    <p:extLst>
      <p:ext uri="{BB962C8B-B14F-4D97-AF65-F5344CB8AC3E}">
        <p14:creationId xmlns:p14="http://schemas.microsoft.com/office/powerpoint/2010/main" val="14369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Tamoxifen shortage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49570"/>
            <a:ext cx="10010398" cy="4202305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If the patient has attempted an aromatase inhibitor in the past with undue side effects:</a:t>
            </a:r>
          </a:p>
          <a:p>
            <a:pPr lvl="1"/>
            <a:r>
              <a:rPr lang="en-CA" sz="1600" dirty="0"/>
              <a:t>If they unsuccessfully attempted </a:t>
            </a:r>
            <a:r>
              <a:rPr lang="en-CA" sz="1600" dirty="0" err="1"/>
              <a:t>letrozole</a:t>
            </a:r>
            <a:r>
              <a:rPr lang="en-CA" sz="1600" dirty="0"/>
              <a:t> or </a:t>
            </a:r>
            <a:r>
              <a:rPr lang="en-CA" sz="1600" dirty="0" err="1"/>
              <a:t>anastrazole</a:t>
            </a:r>
            <a:r>
              <a:rPr lang="en-CA" sz="1600" dirty="0"/>
              <a:t> – use </a:t>
            </a:r>
            <a:r>
              <a:rPr lang="en-CA" sz="1600" dirty="0" err="1"/>
              <a:t>exemestane</a:t>
            </a:r>
            <a:endParaRPr lang="en-CA" dirty="0"/>
          </a:p>
          <a:p>
            <a:pPr lvl="1"/>
            <a:r>
              <a:rPr lang="en-CA" dirty="0"/>
              <a:t>If they unsuccessfully attempted </a:t>
            </a:r>
            <a:r>
              <a:rPr lang="en-CA" dirty="0" err="1"/>
              <a:t>exemestane</a:t>
            </a:r>
            <a:r>
              <a:rPr lang="en-CA" dirty="0"/>
              <a:t> – use </a:t>
            </a:r>
            <a:r>
              <a:rPr lang="en-CA" dirty="0" err="1"/>
              <a:t>letrozole</a:t>
            </a:r>
            <a:r>
              <a:rPr lang="en-CA" dirty="0"/>
              <a:t> or </a:t>
            </a:r>
            <a:r>
              <a:rPr lang="en-CA" dirty="0" err="1"/>
              <a:t>anastrazole</a:t>
            </a:r>
            <a:endParaRPr lang="en-CA" dirty="0"/>
          </a:p>
          <a:p>
            <a:endParaRPr lang="en-CA" dirty="0"/>
          </a:p>
          <a:p>
            <a:pPr lvl="0"/>
            <a:r>
              <a:rPr lang="en-CA" dirty="0"/>
              <a:t>If the patient has tried </a:t>
            </a:r>
            <a:r>
              <a:rPr lang="en-CA" dirty="0" err="1"/>
              <a:t>exemestane</a:t>
            </a:r>
            <a:r>
              <a:rPr lang="en-CA" dirty="0"/>
              <a:t> and one of </a:t>
            </a:r>
            <a:r>
              <a:rPr lang="en-CA" dirty="0" err="1"/>
              <a:t>letrozole</a:t>
            </a:r>
            <a:r>
              <a:rPr lang="en-CA" dirty="0"/>
              <a:t> or </a:t>
            </a:r>
            <a:r>
              <a:rPr lang="en-CA" dirty="0" err="1"/>
              <a:t>anastrazole</a:t>
            </a:r>
            <a:r>
              <a:rPr lang="en-CA" dirty="0"/>
              <a:t> in the past with multiple side effects – REFER to the Northeast Cancer Clinic and indicate TAMOXIFEN on the ‘reason for referral’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No need for a washout period or tapering – may start aromatase inhibitor the following day after tamoxifen discontinuation</a:t>
            </a:r>
          </a:p>
        </p:txBody>
      </p:sp>
    </p:spTree>
    <p:extLst>
      <p:ext uri="{BB962C8B-B14F-4D97-AF65-F5344CB8AC3E}">
        <p14:creationId xmlns:p14="http://schemas.microsoft.com/office/powerpoint/2010/main" val="39728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Pre-Menopausal and “others”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Patient has menstruated within 12 months or was menstruating prior to chemotherapy use</a:t>
            </a:r>
          </a:p>
          <a:p>
            <a:pPr lvl="1"/>
            <a:r>
              <a:rPr lang="en-CA" dirty="0"/>
              <a:t>REFER to the Northeast Cancer Clinic and indicate TAMOXIFEN on the ‘reason for referral’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b="1" dirty="0"/>
              <a:t>Men with breast cancer on tamoxifen or patients with alternative diagnoses on Tamoxifen (mesenteric </a:t>
            </a:r>
            <a:r>
              <a:rPr lang="en-CA" b="1" dirty="0" err="1"/>
              <a:t>desmoid</a:t>
            </a:r>
            <a:r>
              <a:rPr lang="en-CA" b="1" dirty="0"/>
              <a:t> tumors, gynecologic malignancies)</a:t>
            </a:r>
            <a:endParaRPr lang="en-CA" dirty="0"/>
          </a:p>
          <a:p>
            <a:pPr lvl="1"/>
            <a:r>
              <a:rPr lang="en-CA" dirty="0"/>
              <a:t>REFER to the Northeast Cancer Clinic and indicate TAMOXIFEN on the ‘reason for referral’.</a:t>
            </a:r>
          </a:p>
          <a:p>
            <a:pPr marL="457200" lvl="1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50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Unknown Menopausal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310" y="2053741"/>
            <a:ext cx="10554574" cy="3636511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Check FSH level while on or off tamoxifen.  If over 40 – switch to AI but check FSH q6 weekly to ensure it remains above 40</a:t>
            </a:r>
          </a:p>
          <a:p>
            <a:pPr lvl="1"/>
            <a:r>
              <a:rPr lang="en-CA" dirty="0"/>
              <a:t>If it drops below 40 - REFER to the Northeast Cancer Clinic and indicate TAMOXIFEN on the ‘reason for referral’</a:t>
            </a:r>
          </a:p>
          <a:p>
            <a:pPr lvl="1"/>
            <a:endParaRPr lang="en-CA" dirty="0"/>
          </a:p>
          <a:p>
            <a:pPr lvl="0"/>
            <a:r>
              <a:rPr lang="en-CA" dirty="0"/>
              <a:t>If FSH under 40  - REFER to the Northeast Cancer Clinic and indicate TAMOXIFEN on the ‘reason for referral’</a:t>
            </a:r>
          </a:p>
          <a:p>
            <a:pPr lvl="0"/>
            <a:endParaRPr lang="en-CA" dirty="0"/>
          </a:p>
          <a:p>
            <a:pPr marL="0" indent="0" algn="ctr">
              <a:buNone/>
            </a:pPr>
            <a:r>
              <a:rPr lang="en-CA" sz="3000" dirty="0"/>
              <a:t>REFER to the Northeast Cancer Clinic and indicate TAMOXIFEN on the ‘reason for referral’</a:t>
            </a:r>
          </a:p>
          <a:p>
            <a:pPr lvl="0"/>
            <a:endParaRPr lang="en-CA" dirty="0"/>
          </a:p>
          <a:p>
            <a:pPr lvl="0"/>
            <a:endParaRPr lang="en-CA" dirty="0"/>
          </a:p>
          <a:p>
            <a:endParaRPr lang="en-CA" dirty="0"/>
          </a:p>
        </p:txBody>
      </p:sp>
      <p:sp>
        <p:nvSpPr>
          <p:cNvPr id="6" name="&quot;No&quot; Symbol 5"/>
          <p:cNvSpPr/>
          <p:nvPr/>
        </p:nvSpPr>
        <p:spPr>
          <a:xfrm>
            <a:off x="3716215" y="2368061"/>
            <a:ext cx="3012832" cy="256735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7E7A0-8639-4F80-B959-19645E02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FACCE5-EF63-416D-BC72-C0129C856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9221788" cy="4256314"/>
          </a:xfrm>
        </p:spPr>
        <p:txBody>
          <a:bodyPr>
            <a:normAutofit lnSpcReduction="10000"/>
          </a:bodyPr>
          <a:lstStyle/>
          <a:p>
            <a:r>
              <a:rPr lang="en-CA" sz="2400" dirty="0"/>
              <a:t>Implement the new standard of care and safety considerations in regards to the combination of immunotherapy with </a:t>
            </a:r>
            <a:r>
              <a:rPr lang="en-CA" sz="2400" dirty="0" smtClean="0"/>
              <a:t>chemotherapy (</a:t>
            </a:r>
            <a:r>
              <a:rPr lang="en-CA" sz="2400" dirty="0" err="1" smtClean="0"/>
              <a:t>ish</a:t>
            </a:r>
            <a:r>
              <a:rPr lang="en-CA" sz="2400" dirty="0" smtClean="0"/>
              <a:t>)</a:t>
            </a:r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Discuss the combination of immunotherapy with radiation - help or hindrance? </a:t>
            </a:r>
            <a:r>
              <a:rPr lang="en-CA" sz="2400" dirty="0" smtClean="0"/>
              <a:t>(</a:t>
            </a:r>
            <a:r>
              <a:rPr lang="en-CA" sz="2400" dirty="0" err="1" smtClean="0"/>
              <a:t>ish</a:t>
            </a:r>
            <a:r>
              <a:rPr lang="en-CA" sz="2400" dirty="0" smtClean="0"/>
              <a:t>)</a:t>
            </a:r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Discuss new trends in research relating to the combination of immunotherapy and targeted agents </a:t>
            </a:r>
            <a:r>
              <a:rPr lang="en-CA" sz="2400" dirty="0" smtClean="0"/>
              <a:t>(yep!* But not in this order)</a:t>
            </a:r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59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801" y="445434"/>
            <a:ext cx="8911687" cy="1280890"/>
          </a:xfrm>
        </p:spPr>
        <p:txBody>
          <a:bodyPr/>
          <a:lstStyle/>
          <a:p>
            <a:pPr algn="ctr"/>
            <a:r>
              <a:rPr lang="en-CA" b="1" dirty="0" smtClean="0"/>
              <a:t>Traditional Chemotherapy</a:t>
            </a:r>
            <a:endParaRPr lang="en-CA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378" y="1612450"/>
            <a:ext cx="4423593" cy="507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0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73" y="1857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Immunotherapy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3" y="1808898"/>
            <a:ext cx="9682801" cy="4525963"/>
          </a:xfrm>
        </p:spPr>
        <p:txBody>
          <a:bodyPr>
            <a:normAutofit/>
          </a:bodyPr>
          <a:lstStyle/>
          <a:p>
            <a:r>
              <a:rPr lang="en-CA" sz="2400" b="1" dirty="0"/>
              <a:t>PD1 –</a:t>
            </a:r>
            <a:r>
              <a:rPr lang="en-CA" sz="2400" dirty="0"/>
              <a:t> Immune cell receptor – acts to dampen T-cell activity</a:t>
            </a:r>
          </a:p>
          <a:p>
            <a:endParaRPr lang="en-CA" sz="2400" dirty="0"/>
          </a:p>
          <a:p>
            <a:r>
              <a:rPr lang="en-CA" sz="2400" dirty="0"/>
              <a:t>Blockade of the PD-1 pathway is thought to increase antitumor immune function in T cells </a:t>
            </a:r>
          </a:p>
          <a:p>
            <a:pPr lvl="1"/>
            <a:r>
              <a:rPr lang="en-CA" dirty="0"/>
              <a:t>PD1 inhibitor: </a:t>
            </a:r>
            <a:r>
              <a:rPr lang="en-CA" dirty="0" err="1"/>
              <a:t>Nivolumab</a:t>
            </a:r>
            <a:r>
              <a:rPr lang="en-CA" dirty="0"/>
              <a:t>/</a:t>
            </a:r>
            <a:r>
              <a:rPr lang="en-CA" dirty="0" err="1"/>
              <a:t>Pembrolizumab</a:t>
            </a:r>
            <a:endParaRPr lang="en-CA" dirty="0"/>
          </a:p>
          <a:p>
            <a:pPr lvl="1"/>
            <a:r>
              <a:rPr lang="en-CA" dirty="0"/>
              <a:t>PDL-1 inhibitor: </a:t>
            </a:r>
            <a:r>
              <a:rPr lang="en-CA" dirty="0" err="1" smtClean="0"/>
              <a:t>Atezolizumab</a:t>
            </a:r>
            <a:r>
              <a:rPr lang="en-CA" dirty="0" smtClean="0"/>
              <a:t>/</a:t>
            </a:r>
            <a:r>
              <a:rPr lang="en-CA" dirty="0" err="1" smtClean="0"/>
              <a:t>Durvalumab</a:t>
            </a:r>
            <a:r>
              <a:rPr lang="en-CA" dirty="0" smtClean="0"/>
              <a:t>/</a:t>
            </a:r>
            <a:r>
              <a:rPr lang="en-CA" dirty="0" err="1" smtClean="0"/>
              <a:t>Avelumab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201" y="3640955"/>
            <a:ext cx="4080680" cy="27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Immune system OVERDRIVE!</a:t>
            </a:r>
            <a:endParaRPr lang="en-C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56" y="1935255"/>
            <a:ext cx="7735673" cy="462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6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1783</TotalTime>
  <Words>1646</Words>
  <Application>Microsoft Office PowerPoint</Application>
  <PresentationFormat>Widescreen</PresentationFormat>
  <Paragraphs>309</Paragraphs>
  <Slides>54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Century Gothic</vt:lpstr>
      <vt:lpstr>Franklin Gothic Book</vt:lpstr>
      <vt:lpstr>Wingdings</vt:lpstr>
      <vt:lpstr>Wingdings 3</vt:lpstr>
      <vt:lpstr>Wisp</vt:lpstr>
      <vt:lpstr>Immunotherapy + Chemotherapy up in a tree!!  K-I-S-S-I-N-G</vt:lpstr>
      <vt:lpstr>Will it be a match made in Heaven?</vt:lpstr>
      <vt:lpstr>Disclosures</vt:lpstr>
      <vt:lpstr>Disclosures</vt:lpstr>
      <vt:lpstr>Disclosures</vt:lpstr>
      <vt:lpstr>Objectives</vt:lpstr>
      <vt:lpstr>Traditional Chemotherapy</vt:lpstr>
      <vt:lpstr>Immunotherapy</vt:lpstr>
      <vt:lpstr>Immune system OVERDRIVE!</vt:lpstr>
      <vt:lpstr>LUNG CANCER CASE</vt:lpstr>
      <vt:lpstr>Stage IV: SIMPLIFIED</vt:lpstr>
      <vt:lpstr>Mr “T” </vt:lpstr>
      <vt:lpstr>Mr “T” </vt:lpstr>
      <vt:lpstr>Mr “T” </vt:lpstr>
      <vt:lpstr>Stage IV: SIMPLIFIED</vt:lpstr>
      <vt:lpstr>PowerPoint Presentation</vt:lpstr>
      <vt:lpstr>PowerPoint Presentation</vt:lpstr>
      <vt:lpstr>PowerPoint Presentation</vt:lpstr>
      <vt:lpstr>But is it safer??</vt:lpstr>
      <vt:lpstr>Immune system OVERDRIVE!</vt:lpstr>
      <vt:lpstr>PowerPoint Presentation</vt:lpstr>
      <vt:lpstr>But is it safer??</vt:lpstr>
      <vt:lpstr>Questions from the MEDICAL PROFESSIONALS</vt:lpstr>
      <vt:lpstr>Seems like there are still improvements to be made – do our patients have access to clinical trials for this type of lung cancer in Northern Ontario?</vt:lpstr>
      <vt:lpstr>Yes but…Can patients get access to Clinical Trials in my community?</vt:lpstr>
      <vt:lpstr>This is complicated and things are changing fast…How do I keep up?</vt:lpstr>
      <vt:lpstr>PowerPoint Presentation</vt:lpstr>
      <vt:lpstr>PowerPoint Presentation</vt:lpstr>
      <vt:lpstr>Support from the Regional Cancer Centre </vt:lpstr>
      <vt:lpstr>Support from the Regional Cancer Centre </vt:lpstr>
      <vt:lpstr>Can we give this patient the  FLU SHOT?</vt:lpstr>
      <vt:lpstr>Flu shot and pembrolizumab</vt:lpstr>
      <vt:lpstr>Flu shot and COMBO therapy</vt:lpstr>
      <vt:lpstr>If a side-effect happens on TRIPLE therapy – what should we do?</vt:lpstr>
      <vt:lpstr>Immune system OVERDRIVE!</vt:lpstr>
      <vt:lpstr>If a side-effect happens on TRIPLE therapy – what should we do?</vt:lpstr>
      <vt:lpstr>PowerPoint Presentation</vt:lpstr>
      <vt:lpstr>PowerPoint Presentation</vt:lpstr>
      <vt:lpstr>Can patients call AFTER-HOURS with S/E?</vt:lpstr>
      <vt:lpstr>PowerPoint Presentation</vt:lpstr>
      <vt:lpstr>Are we using ‘combination therapy’ in other cancer types? </vt:lpstr>
      <vt:lpstr>PowerPoint Presentation</vt:lpstr>
      <vt:lpstr>PowerPoint Presentation</vt:lpstr>
      <vt:lpstr>Do we stop Immunotherapy during Radiation?</vt:lpstr>
      <vt:lpstr>It’s such a cool question – we have a new clinical trial!</vt:lpstr>
      <vt:lpstr>In Summary</vt:lpstr>
      <vt:lpstr>Questions</vt:lpstr>
      <vt:lpstr>Tamoxifen Shortage</vt:lpstr>
      <vt:lpstr>Adverse effects of endocrine therapy</vt:lpstr>
      <vt:lpstr>Tamoxifen shortage (generic)</vt:lpstr>
      <vt:lpstr>Advice to FAMILY PHYSICIANS</vt:lpstr>
      <vt:lpstr>Tamoxifen shortage</vt:lpstr>
      <vt:lpstr>Pre-Menopausal and “others”</vt:lpstr>
      <vt:lpstr>Unknown Menopausal Status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LACEY PITRE</dc:creator>
  <cp:lastModifiedBy>LACEY PITRE</cp:lastModifiedBy>
  <cp:revision>88</cp:revision>
  <dcterms:created xsi:type="dcterms:W3CDTF">2019-11-11T01:55:39Z</dcterms:created>
  <dcterms:modified xsi:type="dcterms:W3CDTF">2019-11-14T19:22:13Z</dcterms:modified>
</cp:coreProperties>
</file>