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4" r:id="rId2"/>
    <p:sldMasterId id="2147483806" r:id="rId3"/>
    <p:sldMasterId id="2147483818" r:id="rId4"/>
  </p:sldMasterIdLst>
  <p:notesMasterIdLst>
    <p:notesMasterId r:id="rId60"/>
  </p:notesMasterIdLst>
  <p:handoutMasterIdLst>
    <p:handoutMasterId r:id="rId61"/>
  </p:handoutMasterIdLst>
  <p:sldIdLst>
    <p:sldId id="292" r:id="rId5"/>
    <p:sldId id="469" r:id="rId6"/>
    <p:sldId id="377" r:id="rId7"/>
    <p:sldId id="412" r:id="rId8"/>
    <p:sldId id="365" r:id="rId9"/>
    <p:sldId id="378" r:id="rId10"/>
    <p:sldId id="379" r:id="rId11"/>
    <p:sldId id="383" r:id="rId12"/>
    <p:sldId id="381" r:id="rId13"/>
    <p:sldId id="384" r:id="rId14"/>
    <p:sldId id="394" r:id="rId15"/>
    <p:sldId id="393" r:id="rId16"/>
    <p:sldId id="413" r:id="rId17"/>
    <p:sldId id="404" r:id="rId18"/>
    <p:sldId id="422" r:id="rId19"/>
    <p:sldId id="421" r:id="rId20"/>
    <p:sldId id="405" r:id="rId21"/>
    <p:sldId id="423" r:id="rId22"/>
    <p:sldId id="408" r:id="rId23"/>
    <p:sldId id="407" r:id="rId24"/>
    <p:sldId id="424" r:id="rId25"/>
    <p:sldId id="395" r:id="rId26"/>
    <p:sldId id="397" r:id="rId27"/>
    <p:sldId id="398" r:id="rId28"/>
    <p:sldId id="399" r:id="rId29"/>
    <p:sldId id="400" r:id="rId30"/>
    <p:sldId id="417" r:id="rId31"/>
    <p:sldId id="456" r:id="rId32"/>
    <p:sldId id="454" r:id="rId33"/>
    <p:sldId id="455" r:id="rId34"/>
    <p:sldId id="463" r:id="rId35"/>
    <p:sldId id="457" r:id="rId36"/>
    <p:sldId id="458" r:id="rId37"/>
    <p:sldId id="459" r:id="rId38"/>
    <p:sldId id="460" r:id="rId39"/>
    <p:sldId id="461" r:id="rId40"/>
    <p:sldId id="468" r:id="rId41"/>
    <p:sldId id="462" r:id="rId42"/>
    <p:sldId id="419" r:id="rId43"/>
    <p:sldId id="433" r:id="rId44"/>
    <p:sldId id="435" r:id="rId45"/>
    <p:sldId id="432" r:id="rId46"/>
    <p:sldId id="465" r:id="rId47"/>
    <p:sldId id="464" r:id="rId48"/>
    <p:sldId id="437" r:id="rId49"/>
    <p:sldId id="439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66" r:id="rId58"/>
    <p:sldId id="46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C4804"/>
    <a:srgbClr val="B3C5BB"/>
    <a:srgbClr val="296D89"/>
    <a:srgbClr val="D51155"/>
    <a:srgbClr val="41563F"/>
    <a:srgbClr val="F2F2EC"/>
    <a:srgbClr val="BD3E2A"/>
    <a:srgbClr val="A63725"/>
    <a:srgbClr val="50486E"/>
    <a:srgbClr val="574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85237" autoAdjust="0"/>
  </p:normalViewPr>
  <p:slideViewPr>
    <p:cSldViewPr>
      <p:cViewPr varScale="1">
        <p:scale>
          <a:sx n="67" d="100"/>
          <a:sy n="67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45A36-D26E-6D4F-973F-9D5DE703D60B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2F84D05B-6273-654B-B22D-68620E3FCAD1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BE296DA3-73CA-6F4E-BA61-B522AB6890FE}" type="parTrans" cxnId="{AD9C7A0B-019E-8A40-AD6C-2DDF150BE047}">
      <dgm:prSet/>
      <dgm:spPr/>
      <dgm:t>
        <a:bodyPr/>
        <a:lstStyle/>
        <a:p>
          <a:endParaRPr lang="en-US"/>
        </a:p>
      </dgm:t>
    </dgm:pt>
    <dgm:pt modelId="{A8C624D3-AC1A-AC44-9E5B-9BDEE9FE285A}" type="sibTrans" cxnId="{AD9C7A0B-019E-8A40-AD6C-2DDF150BE047}">
      <dgm:prSet/>
      <dgm:spPr/>
      <dgm:t>
        <a:bodyPr/>
        <a:lstStyle/>
        <a:p>
          <a:endParaRPr lang="en-US"/>
        </a:p>
      </dgm:t>
    </dgm:pt>
    <dgm:pt modelId="{42FE66E8-F3C7-7D46-BC26-4D8A8B8E3E4C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425E177E-C870-B04A-9EC8-5E8C136B05A4}" type="parTrans" cxnId="{C8B0636C-23EC-7046-998A-5C58DFCD8F12}">
      <dgm:prSet/>
      <dgm:spPr/>
      <dgm:t>
        <a:bodyPr/>
        <a:lstStyle/>
        <a:p>
          <a:endParaRPr lang="en-US"/>
        </a:p>
      </dgm:t>
    </dgm:pt>
    <dgm:pt modelId="{E1ED7B84-FD14-934E-8B77-78260E1D7EE2}" type="sibTrans" cxnId="{C8B0636C-23EC-7046-998A-5C58DFCD8F12}">
      <dgm:prSet/>
      <dgm:spPr/>
      <dgm:t>
        <a:bodyPr/>
        <a:lstStyle/>
        <a:p>
          <a:endParaRPr lang="en-US"/>
        </a:p>
      </dgm:t>
    </dgm:pt>
    <dgm:pt modelId="{8F2CFF7C-B136-BC4D-8AD0-367B8F9BCDB2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63A1EA88-C258-114A-9908-490132F08595}" type="parTrans" cxnId="{C44E9DDE-59F1-2242-80E5-C1EC4F36D1D8}">
      <dgm:prSet/>
      <dgm:spPr/>
      <dgm:t>
        <a:bodyPr/>
        <a:lstStyle/>
        <a:p>
          <a:endParaRPr lang="en-US"/>
        </a:p>
      </dgm:t>
    </dgm:pt>
    <dgm:pt modelId="{224E64BB-DFAE-2942-BC6B-829655047EEB}" type="sibTrans" cxnId="{C44E9DDE-59F1-2242-80E5-C1EC4F36D1D8}">
      <dgm:prSet/>
      <dgm:spPr/>
      <dgm:t>
        <a:bodyPr/>
        <a:lstStyle/>
        <a:p>
          <a:endParaRPr lang="en-US"/>
        </a:p>
      </dgm:t>
    </dgm:pt>
    <dgm:pt modelId="{D2462B5B-F8F5-6E4B-AC11-A3D3F5EF247E}" type="pres">
      <dgm:prSet presAssocID="{4A645A36-D26E-6D4F-973F-9D5DE703D60B}" presName="CompostProcess" presStyleCnt="0">
        <dgm:presLayoutVars>
          <dgm:dir/>
          <dgm:resizeHandles val="exact"/>
        </dgm:presLayoutVars>
      </dgm:prSet>
      <dgm:spPr/>
    </dgm:pt>
    <dgm:pt modelId="{1184168E-24A6-1141-90B6-E655055B058F}" type="pres">
      <dgm:prSet presAssocID="{4A645A36-D26E-6D4F-973F-9D5DE703D60B}" presName="arrow" presStyleLbl="bgShp" presStyleIdx="0" presStyleCnt="1" custLinFactNeighborY="625"/>
      <dgm:spPr/>
    </dgm:pt>
    <dgm:pt modelId="{29E86502-BA3A-8740-BE50-9621CD30E1BE}" type="pres">
      <dgm:prSet presAssocID="{4A645A36-D26E-6D4F-973F-9D5DE703D60B}" presName="linearProcess" presStyleCnt="0"/>
      <dgm:spPr/>
    </dgm:pt>
    <dgm:pt modelId="{CD2EEDE7-2488-7440-87E2-F4CE482E47C9}" type="pres">
      <dgm:prSet presAssocID="{2F84D05B-6273-654B-B22D-68620E3FCAD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8DD01-1CC4-C243-AC86-197A20AD66CC}" type="pres">
      <dgm:prSet presAssocID="{A8C624D3-AC1A-AC44-9E5B-9BDEE9FE285A}" presName="sibTrans" presStyleCnt="0"/>
      <dgm:spPr/>
    </dgm:pt>
    <dgm:pt modelId="{D2015B7E-AB8B-C14B-9A4B-AC8A06B13538}" type="pres">
      <dgm:prSet presAssocID="{42FE66E8-F3C7-7D46-BC26-4D8A8B8E3E4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A401D-6E9F-5B43-9417-DF4EE567DD20}" type="pres">
      <dgm:prSet presAssocID="{E1ED7B84-FD14-934E-8B77-78260E1D7EE2}" presName="sibTrans" presStyleCnt="0"/>
      <dgm:spPr/>
    </dgm:pt>
    <dgm:pt modelId="{6B0E34C5-0ED0-D841-A3B3-7D788F3EA779}" type="pres">
      <dgm:prSet presAssocID="{8F2CFF7C-B136-BC4D-8AD0-367B8F9BCDB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E9DDE-59F1-2242-80E5-C1EC4F36D1D8}" srcId="{4A645A36-D26E-6D4F-973F-9D5DE703D60B}" destId="{8F2CFF7C-B136-BC4D-8AD0-367B8F9BCDB2}" srcOrd="2" destOrd="0" parTransId="{63A1EA88-C258-114A-9908-490132F08595}" sibTransId="{224E64BB-DFAE-2942-BC6B-829655047EEB}"/>
    <dgm:cxn modelId="{AD9C7A0B-019E-8A40-AD6C-2DDF150BE047}" srcId="{4A645A36-D26E-6D4F-973F-9D5DE703D60B}" destId="{2F84D05B-6273-654B-B22D-68620E3FCAD1}" srcOrd="0" destOrd="0" parTransId="{BE296DA3-73CA-6F4E-BA61-B522AB6890FE}" sibTransId="{A8C624D3-AC1A-AC44-9E5B-9BDEE9FE285A}"/>
    <dgm:cxn modelId="{68313FCD-8FEC-F540-952F-B9C16914C205}" type="presOf" srcId="{2F84D05B-6273-654B-B22D-68620E3FCAD1}" destId="{CD2EEDE7-2488-7440-87E2-F4CE482E47C9}" srcOrd="0" destOrd="0" presId="urn:microsoft.com/office/officeart/2005/8/layout/hProcess9"/>
    <dgm:cxn modelId="{3312AD63-AF52-6D4A-AC15-77BF8C846FFA}" type="presOf" srcId="{8F2CFF7C-B136-BC4D-8AD0-367B8F9BCDB2}" destId="{6B0E34C5-0ED0-D841-A3B3-7D788F3EA779}" srcOrd="0" destOrd="0" presId="urn:microsoft.com/office/officeart/2005/8/layout/hProcess9"/>
    <dgm:cxn modelId="{C8B0636C-23EC-7046-998A-5C58DFCD8F12}" srcId="{4A645A36-D26E-6D4F-973F-9D5DE703D60B}" destId="{42FE66E8-F3C7-7D46-BC26-4D8A8B8E3E4C}" srcOrd="1" destOrd="0" parTransId="{425E177E-C870-B04A-9EC8-5E8C136B05A4}" sibTransId="{E1ED7B84-FD14-934E-8B77-78260E1D7EE2}"/>
    <dgm:cxn modelId="{6887F101-D4A4-8E41-9D5F-7A69F8AA11A9}" type="presOf" srcId="{4A645A36-D26E-6D4F-973F-9D5DE703D60B}" destId="{D2462B5B-F8F5-6E4B-AC11-A3D3F5EF247E}" srcOrd="0" destOrd="0" presId="urn:microsoft.com/office/officeart/2005/8/layout/hProcess9"/>
    <dgm:cxn modelId="{1472823C-B78E-5749-B293-ADCAFD0E5534}" type="presOf" srcId="{42FE66E8-F3C7-7D46-BC26-4D8A8B8E3E4C}" destId="{D2015B7E-AB8B-C14B-9A4B-AC8A06B13538}" srcOrd="0" destOrd="0" presId="urn:microsoft.com/office/officeart/2005/8/layout/hProcess9"/>
    <dgm:cxn modelId="{85FA0EE8-19B7-9A4C-A847-02369221DF81}" type="presParOf" srcId="{D2462B5B-F8F5-6E4B-AC11-A3D3F5EF247E}" destId="{1184168E-24A6-1141-90B6-E655055B058F}" srcOrd="0" destOrd="0" presId="urn:microsoft.com/office/officeart/2005/8/layout/hProcess9"/>
    <dgm:cxn modelId="{B5A7D584-F471-6C4F-A7EE-4D5853E8A85B}" type="presParOf" srcId="{D2462B5B-F8F5-6E4B-AC11-A3D3F5EF247E}" destId="{29E86502-BA3A-8740-BE50-9621CD30E1BE}" srcOrd="1" destOrd="0" presId="urn:microsoft.com/office/officeart/2005/8/layout/hProcess9"/>
    <dgm:cxn modelId="{40EF3B4A-05DA-C44B-87CE-4A84FB924357}" type="presParOf" srcId="{29E86502-BA3A-8740-BE50-9621CD30E1BE}" destId="{CD2EEDE7-2488-7440-87E2-F4CE482E47C9}" srcOrd="0" destOrd="0" presId="urn:microsoft.com/office/officeart/2005/8/layout/hProcess9"/>
    <dgm:cxn modelId="{E6995EEA-594F-5441-9FD6-C7B81B488C4B}" type="presParOf" srcId="{29E86502-BA3A-8740-BE50-9621CD30E1BE}" destId="{3DC8DD01-1CC4-C243-AC86-197A20AD66CC}" srcOrd="1" destOrd="0" presId="urn:microsoft.com/office/officeart/2005/8/layout/hProcess9"/>
    <dgm:cxn modelId="{1F3361D8-4D3B-A348-B87F-F568FC9D20A0}" type="presParOf" srcId="{29E86502-BA3A-8740-BE50-9621CD30E1BE}" destId="{D2015B7E-AB8B-C14B-9A4B-AC8A06B13538}" srcOrd="2" destOrd="0" presId="urn:microsoft.com/office/officeart/2005/8/layout/hProcess9"/>
    <dgm:cxn modelId="{1C549A4D-12D2-6F44-86BE-FF38D47ABDA7}" type="presParOf" srcId="{29E86502-BA3A-8740-BE50-9621CD30E1BE}" destId="{647A401D-6E9F-5B43-9417-DF4EE567DD20}" srcOrd="3" destOrd="0" presId="urn:microsoft.com/office/officeart/2005/8/layout/hProcess9"/>
    <dgm:cxn modelId="{9DA159AC-1F6D-8A49-A99A-B7B481B6F4B6}" type="presParOf" srcId="{29E86502-BA3A-8740-BE50-9621CD30E1BE}" destId="{6B0E34C5-0ED0-D841-A3B3-7D788F3EA7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A77B0-72DD-E344-9AE6-C1CBB77D2A9D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967B2-E707-EB48-BA3E-3FD435019366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DC815CBB-F540-104C-9DF4-574E85EA44D3}" type="parTrans" cxnId="{39E83C34-C025-2A4A-9B27-28401A8CB6B7}">
      <dgm:prSet/>
      <dgm:spPr/>
      <dgm:t>
        <a:bodyPr/>
        <a:lstStyle/>
        <a:p>
          <a:endParaRPr lang="en-US"/>
        </a:p>
      </dgm:t>
    </dgm:pt>
    <dgm:pt modelId="{802F9DEB-4A44-9F44-9C35-01C166514A5C}" type="sibTrans" cxnId="{39E83C34-C025-2A4A-9B27-28401A8CB6B7}">
      <dgm:prSet/>
      <dgm:spPr/>
      <dgm:t>
        <a:bodyPr/>
        <a:lstStyle/>
        <a:p>
          <a:endParaRPr lang="en-US"/>
        </a:p>
      </dgm:t>
    </dgm:pt>
    <dgm:pt modelId="{4D4DD02F-27EB-6940-A9EA-8B50267D6C07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5539E0DC-0353-6842-9963-3377320F37D5}" type="parTrans" cxnId="{CF621BEB-DE4D-4D46-A35B-0E5E8F206253}">
      <dgm:prSet/>
      <dgm:spPr/>
      <dgm:t>
        <a:bodyPr/>
        <a:lstStyle/>
        <a:p>
          <a:endParaRPr lang="en-US"/>
        </a:p>
      </dgm:t>
    </dgm:pt>
    <dgm:pt modelId="{33DE6485-E053-394E-9159-A4E2B20ED469}" type="sibTrans" cxnId="{CF621BEB-DE4D-4D46-A35B-0E5E8F206253}">
      <dgm:prSet/>
      <dgm:spPr/>
      <dgm:t>
        <a:bodyPr/>
        <a:lstStyle/>
        <a:p>
          <a:endParaRPr lang="en-US"/>
        </a:p>
      </dgm:t>
    </dgm:pt>
    <dgm:pt modelId="{A7638D36-03EA-0048-86C1-A419CA2452A8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95474EF3-D3F5-0242-8819-53AE5DF81F44}" type="parTrans" cxnId="{75AD0949-41D2-E749-BF5B-76C566183AAD}">
      <dgm:prSet/>
      <dgm:spPr/>
      <dgm:t>
        <a:bodyPr/>
        <a:lstStyle/>
        <a:p>
          <a:endParaRPr lang="en-US"/>
        </a:p>
      </dgm:t>
    </dgm:pt>
    <dgm:pt modelId="{BB7C56A1-7470-5E45-91E3-C650AF4BB3D4}" type="sibTrans" cxnId="{75AD0949-41D2-E749-BF5B-76C566183AAD}">
      <dgm:prSet/>
      <dgm:spPr/>
      <dgm:t>
        <a:bodyPr/>
        <a:lstStyle/>
        <a:p>
          <a:endParaRPr lang="en-US"/>
        </a:p>
      </dgm:t>
    </dgm:pt>
    <dgm:pt modelId="{BED06AC6-806D-7A49-A478-CC271CAAC182}" type="pres">
      <dgm:prSet presAssocID="{7B1A77B0-72DD-E344-9AE6-C1CBB77D2A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C6DE5D-707C-CC47-9E4A-1CC86AAFDCF8}" type="pres">
      <dgm:prSet presAssocID="{E23967B2-E707-EB48-BA3E-3FD4350193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4FFA2-613E-6D40-963E-4BFDF8FC679F}" type="pres">
      <dgm:prSet presAssocID="{802F9DEB-4A44-9F44-9C35-01C166514A5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7ACF8D5-4873-834A-8A2C-2B63E743A8FF}" type="pres">
      <dgm:prSet presAssocID="{802F9DEB-4A44-9F44-9C35-01C166514A5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33BCA42-F7AC-C747-8FEB-024EF7A9791F}" type="pres">
      <dgm:prSet presAssocID="{4D4DD02F-27EB-6940-A9EA-8B50267D6C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FFF6B-7ECC-4347-BC7E-13E2A06762E3}" type="pres">
      <dgm:prSet presAssocID="{33DE6485-E053-394E-9159-A4E2B20ED46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91DC909-85BA-034E-B5EF-2CC6F3C069C7}" type="pres">
      <dgm:prSet presAssocID="{33DE6485-E053-394E-9159-A4E2B20ED46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1E58F95-01E1-7946-B00D-1C66C846DB65}" type="pres">
      <dgm:prSet presAssocID="{A7638D36-03EA-0048-86C1-A419CA2452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91F9D-6757-6D4A-99AE-6543670DD530}" type="pres">
      <dgm:prSet presAssocID="{BB7C56A1-7470-5E45-91E3-C650AF4BB3D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51DDE8E-0D02-F04E-AF76-26D9FF6EDCD0}" type="pres">
      <dgm:prSet presAssocID="{BB7C56A1-7470-5E45-91E3-C650AF4BB3D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759DC13-F52B-144F-A6F7-E676C66EF869}" type="presOf" srcId="{33DE6485-E053-394E-9159-A4E2B20ED469}" destId="{43DFFF6B-7ECC-4347-BC7E-13E2A06762E3}" srcOrd="0" destOrd="0" presId="urn:microsoft.com/office/officeart/2005/8/layout/cycle2"/>
    <dgm:cxn modelId="{5AA9535D-40E3-B949-A815-1E7857BA544B}" type="presOf" srcId="{A7638D36-03EA-0048-86C1-A419CA2452A8}" destId="{D1E58F95-01E1-7946-B00D-1C66C846DB65}" srcOrd="0" destOrd="0" presId="urn:microsoft.com/office/officeart/2005/8/layout/cycle2"/>
    <dgm:cxn modelId="{B6958039-81A1-334E-83F7-FF485118861A}" type="presOf" srcId="{BB7C56A1-7470-5E45-91E3-C650AF4BB3D4}" destId="{B51DDE8E-0D02-F04E-AF76-26D9FF6EDCD0}" srcOrd="1" destOrd="0" presId="urn:microsoft.com/office/officeart/2005/8/layout/cycle2"/>
    <dgm:cxn modelId="{39E83C34-C025-2A4A-9B27-28401A8CB6B7}" srcId="{7B1A77B0-72DD-E344-9AE6-C1CBB77D2A9D}" destId="{E23967B2-E707-EB48-BA3E-3FD435019366}" srcOrd="0" destOrd="0" parTransId="{DC815CBB-F540-104C-9DF4-574E85EA44D3}" sibTransId="{802F9DEB-4A44-9F44-9C35-01C166514A5C}"/>
    <dgm:cxn modelId="{8C6C5A45-E4A0-7640-88E4-03F9BCF7F5F4}" type="presOf" srcId="{802F9DEB-4A44-9F44-9C35-01C166514A5C}" destId="{8AA4FFA2-613E-6D40-963E-4BFDF8FC679F}" srcOrd="0" destOrd="0" presId="urn:microsoft.com/office/officeart/2005/8/layout/cycle2"/>
    <dgm:cxn modelId="{D8941C88-8F8B-3345-9679-DCCA8DADB082}" type="presOf" srcId="{4D4DD02F-27EB-6940-A9EA-8B50267D6C07}" destId="{033BCA42-F7AC-C747-8FEB-024EF7A9791F}" srcOrd="0" destOrd="0" presId="urn:microsoft.com/office/officeart/2005/8/layout/cycle2"/>
    <dgm:cxn modelId="{9799265F-EEB5-3E43-BABE-7D801BFE7522}" type="presOf" srcId="{7B1A77B0-72DD-E344-9AE6-C1CBB77D2A9D}" destId="{BED06AC6-806D-7A49-A478-CC271CAAC182}" srcOrd="0" destOrd="0" presId="urn:microsoft.com/office/officeart/2005/8/layout/cycle2"/>
    <dgm:cxn modelId="{75AD0949-41D2-E749-BF5B-76C566183AAD}" srcId="{7B1A77B0-72DD-E344-9AE6-C1CBB77D2A9D}" destId="{A7638D36-03EA-0048-86C1-A419CA2452A8}" srcOrd="2" destOrd="0" parTransId="{95474EF3-D3F5-0242-8819-53AE5DF81F44}" sibTransId="{BB7C56A1-7470-5E45-91E3-C650AF4BB3D4}"/>
    <dgm:cxn modelId="{920339B8-C515-D544-B3FF-04C21BA5A27F}" type="presOf" srcId="{33DE6485-E053-394E-9159-A4E2B20ED469}" destId="{B91DC909-85BA-034E-B5EF-2CC6F3C069C7}" srcOrd="1" destOrd="0" presId="urn:microsoft.com/office/officeart/2005/8/layout/cycle2"/>
    <dgm:cxn modelId="{DE7F6B35-7AF1-CB4F-8FCC-C2F1BE54CE7B}" type="presOf" srcId="{802F9DEB-4A44-9F44-9C35-01C166514A5C}" destId="{C7ACF8D5-4873-834A-8A2C-2B63E743A8FF}" srcOrd="1" destOrd="0" presId="urn:microsoft.com/office/officeart/2005/8/layout/cycle2"/>
    <dgm:cxn modelId="{CF621BEB-DE4D-4D46-A35B-0E5E8F206253}" srcId="{7B1A77B0-72DD-E344-9AE6-C1CBB77D2A9D}" destId="{4D4DD02F-27EB-6940-A9EA-8B50267D6C07}" srcOrd="1" destOrd="0" parTransId="{5539E0DC-0353-6842-9963-3377320F37D5}" sibTransId="{33DE6485-E053-394E-9159-A4E2B20ED469}"/>
    <dgm:cxn modelId="{0C2F1117-7E83-FF4B-8B2E-1CCC2C18E855}" type="presOf" srcId="{BB7C56A1-7470-5E45-91E3-C650AF4BB3D4}" destId="{35991F9D-6757-6D4A-99AE-6543670DD530}" srcOrd="0" destOrd="0" presId="urn:microsoft.com/office/officeart/2005/8/layout/cycle2"/>
    <dgm:cxn modelId="{D005DFC3-9488-E049-8DAB-8E4CA2E16862}" type="presOf" srcId="{E23967B2-E707-EB48-BA3E-3FD435019366}" destId="{BEC6DE5D-707C-CC47-9E4A-1CC86AAFDCF8}" srcOrd="0" destOrd="0" presId="urn:microsoft.com/office/officeart/2005/8/layout/cycle2"/>
    <dgm:cxn modelId="{17CDA3E3-11B5-C048-9706-3AACBD8760DB}" type="presParOf" srcId="{BED06AC6-806D-7A49-A478-CC271CAAC182}" destId="{BEC6DE5D-707C-CC47-9E4A-1CC86AAFDCF8}" srcOrd="0" destOrd="0" presId="urn:microsoft.com/office/officeart/2005/8/layout/cycle2"/>
    <dgm:cxn modelId="{5FEC4A34-13E9-0348-BCFC-A22FC432198B}" type="presParOf" srcId="{BED06AC6-806D-7A49-A478-CC271CAAC182}" destId="{8AA4FFA2-613E-6D40-963E-4BFDF8FC679F}" srcOrd="1" destOrd="0" presId="urn:microsoft.com/office/officeart/2005/8/layout/cycle2"/>
    <dgm:cxn modelId="{468F7132-18B2-9645-AD75-38379A3060AF}" type="presParOf" srcId="{8AA4FFA2-613E-6D40-963E-4BFDF8FC679F}" destId="{C7ACF8D5-4873-834A-8A2C-2B63E743A8FF}" srcOrd="0" destOrd="0" presId="urn:microsoft.com/office/officeart/2005/8/layout/cycle2"/>
    <dgm:cxn modelId="{16399D42-EBFD-CB45-972F-106C571D31B2}" type="presParOf" srcId="{BED06AC6-806D-7A49-A478-CC271CAAC182}" destId="{033BCA42-F7AC-C747-8FEB-024EF7A9791F}" srcOrd="2" destOrd="0" presId="urn:microsoft.com/office/officeart/2005/8/layout/cycle2"/>
    <dgm:cxn modelId="{F6808135-FA6D-7948-9D2E-E20022B4A211}" type="presParOf" srcId="{BED06AC6-806D-7A49-A478-CC271CAAC182}" destId="{43DFFF6B-7ECC-4347-BC7E-13E2A06762E3}" srcOrd="3" destOrd="0" presId="urn:microsoft.com/office/officeart/2005/8/layout/cycle2"/>
    <dgm:cxn modelId="{939A5A8D-0B3E-8E4F-99F0-195AB81D582B}" type="presParOf" srcId="{43DFFF6B-7ECC-4347-BC7E-13E2A06762E3}" destId="{B91DC909-85BA-034E-B5EF-2CC6F3C069C7}" srcOrd="0" destOrd="0" presId="urn:microsoft.com/office/officeart/2005/8/layout/cycle2"/>
    <dgm:cxn modelId="{8B7F7A84-0921-CC4C-BC54-3602B4A828DE}" type="presParOf" srcId="{BED06AC6-806D-7A49-A478-CC271CAAC182}" destId="{D1E58F95-01E1-7946-B00D-1C66C846DB65}" srcOrd="4" destOrd="0" presId="urn:microsoft.com/office/officeart/2005/8/layout/cycle2"/>
    <dgm:cxn modelId="{40C223D8-AF42-264D-967F-4C67414BD895}" type="presParOf" srcId="{BED06AC6-806D-7A49-A478-CC271CAAC182}" destId="{35991F9D-6757-6D4A-99AE-6543670DD530}" srcOrd="5" destOrd="0" presId="urn:microsoft.com/office/officeart/2005/8/layout/cycle2"/>
    <dgm:cxn modelId="{F13D9A69-602E-1C42-96B0-397DCDCDBFB5}" type="presParOf" srcId="{35991F9D-6757-6D4A-99AE-6543670DD530}" destId="{B51DDE8E-0D02-F04E-AF76-26D9FF6EDC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1A77B0-72DD-E344-9AE6-C1CBB77D2A9D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967B2-E707-EB48-BA3E-3FD435019366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DC815CBB-F540-104C-9DF4-574E85EA44D3}" type="parTrans" cxnId="{39E83C34-C025-2A4A-9B27-28401A8CB6B7}">
      <dgm:prSet/>
      <dgm:spPr/>
      <dgm:t>
        <a:bodyPr/>
        <a:lstStyle/>
        <a:p>
          <a:endParaRPr lang="en-US"/>
        </a:p>
      </dgm:t>
    </dgm:pt>
    <dgm:pt modelId="{802F9DEB-4A44-9F44-9C35-01C166514A5C}" type="sibTrans" cxnId="{39E83C34-C025-2A4A-9B27-28401A8CB6B7}">
      <dgm:prSet/>
      <dgm:spPr/>
      <dgm:t>
        <a:bodyPr/>
        <a:lstStyle/>
        <a:p>
          <a:endParaRPr lang="en-US"/>
        </a:p>
      </dgm:t>
    </dgm:pt>
    <dgm:pt modelId="{4D4DD02F-27EB-6940-A9EA-8B50267D6C07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5539E0DC-0353-6842-9963-3377320F37D5}" type="parTrans" cxnId="{CF621BEB-DE4D-4D46-A35B-0E5E8F206253}">
      <dgm:prSet/>
      <dgm:spPr/>
      <dgm:t>
        <a:bodyPr/>
        <a:lstStyle/>
        <a:p>
          <a:endParaRPr lang="en-US"/>
        </a:p>
      </dgm:t>
    </dgm:pt>
    <dgm:pt modelId="{33DE6485-E053-394E-9159-A4E2B20ED469}" type="sibTrans" cxnId="{CF621BEB-DE4D-4D46-A35B-0E5E8F206253}">
      <dgm:prSet/>
      <dgm:spPr/>
      <dgm:t>
        <a:bodyPr/>
        <a:lstStyle/>
        <a:p>
          <a:endParaRPr lang="en-US"/>
        </a:p>
      </dgm:t>
    </dgm:pt>
    <dgm:pt modelId="{A7638D36-03EA-0048-86C1-A419CA2452A8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95474EF3-D3F5-0242-8819-53AE5DF81F44}" type="parTrans" cxnId="{75AD0949-41D2-E749-BF5B-76C566183AAD}">
      <dgm:prSet/>
      <dgm:spPr/>
      <dgm:t>
        <a:bodyPr/>
        <a:lstStyle/>
        <a:p>
          <a:endParaRPr lang="en-US"/>
        </a:p>
      </dgm:t>
    </dgm:pt>
    <dgm:pt modelId="{BB7C56A1-7470-5E45-91E3-C650AF4BB3D4}" type="sibTrans" cxnId="{75AD0949-41D2-E749-BF5B-76C566183AAD}">
      <dgm:prSet/>
      <dgm:spPr/>
      <dgm:t>
        <a:bodyPr/>
        <a:lstStyle/>
        <a:p>
          <a:endParaRPr lang="en-US"/>
        </a:p>
      </dgm:t>
    </dgm:pt>
    <dgm:pt modelId="{BED06AC6-806D-7A49-A478-CC271CAAC182}" type="pres">
      <dgm:prSet presAssocID="{7B1A77B0-72DD-E344-9AE6-C1CBB77D2A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C6DE5D-707C-CC47-9E4A-1CC86AAFDCF8}" type="pres">
      <dgm:prSet presAssocID="{E23967B2-E707-EB48-BA3E-3FD4350193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4FFA2-613E-6D40-963E-4BFDF8FC679F}" type="pres">
      <dgm:prSet presAssocID="{802F9DEB-4A44-9F44-9C35-01C166514A5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7ACF8D5-4873-834A-8A2C-2B63E743A8FF}" type="pres">
      <dgm:prSet presAssocID="{802F9DEB-4A44-9F44-9C35-01C166514A5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33BCA42-F7AC-C747-8FEB-024EF7A9791F}" type="pres">
      <dgm:prSet presAssocID="{4D4DD02F-27EB-6940-A9EA-8B50267D6C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FFF6B-7ECC-4347-BC7E-13E2A06762E3}" type="pres">
      <dgm:prSet presAssocID="{33DE6485-E053-394E-9159-A4E2B20ED46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91DC909-85BA-034E-B5EF-2CC6F3C069C7}" type="pres">
      <dgm:prSet presAssocID="{33DE6485-E053-394E-9159-A4E2B20ED46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1E58F95-01E1-7946-B00D-1C66C846DB65}" type="pres">
      <dgm:prSet presAssocID="{A7638D36-03EA-0048-86C1-A419CA2452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91F9D-6757-6D4A-99AE-6543670DD530}" type="pres">
      <dgm:prSet presAssocID="{BB7C56A1-7470-5E45-91E3-C650AF4BB3D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51DDE8E-0D02-F04E-AF76-26D9FF6EDCD0}" type="pres">
      <dgm:prSet presAssocID="{BB7C56A1-7470-5E45-91E3-C650AF4BB3D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86195B6-011F-3C43-81DF-421607EE71CF}" type="presOf" srcId="{7B1A77B0-72DD-E344-9AE6-C1CBB77D2A9D}" destId="{BED06AC6-806D-7A49-A478-CC271CAAC182}" srcOrd="0" destOrd="0" presId="urn:microsoft.com/office/officeart/2005/8/layout/cycle2"/>
    <dgm:cxn modelId="{CAFCE47A-87E4-D249-9423-4CE8DA1F3B58}" type="presOf" srcId="{33DE6485-E053-394E-9159-A4E2B20ED469}" destId="{43DFFF6B-7ECC-4347-BC7E-13E2A06762E3}" srcOrd="0" destOrd="0" presId="urn:microsoft.com/office/officeart/2005/8/layout/cycle2"/>
    <dgm:cxn modelId="{F3CDA7DC-1C65-D846-B214-FC4A030DD2AD}" type="presOf" srcId="{802F9DEB-4A44-9F44-9C35-01C166514A5C}" destId="{C7ACF8D5-4873-834A-8A2C-2B63E743A8FF}" srcOrd="1" destOrd="0" presId="urn:microsoft.com/office/officeart/2005/8/layout/cycle2"/>
    <dgm:cxn modelId="{39E83C34-C025-2A4A-9B27-28401A8CB6B7}" srcId="{7B1A77B0-72DD-E344-9AE6-C1CBB77D2A9D}" destId="{E23967B2-E707-EB48-BA3E-3FD435019366}" srcOrd="0" destOrd="0" parTransId="{DC815CBB-F540-104C-9DF4-574E85EA44D3}" sibTransId="{802F9DEB-4A44-9F44-9C35-01C166514A5C}"/>
    <dgm:cxn modelId="{A6723BBF-FE2F-AF4B-ACE7-E38CE3B6AD3C}" type="presOf" srcId="{BB7C56A1-7470-5E45-91E3-C650AF4BB3D4}" destId="{35991F9D-6757-6D4A-99AE-6543670DD530}" srcOrd="0" destOrd="0" presId="urn:microsoft.com/office/officeart/2005/8/layout/cycle2"/>
    <dgm:cxn modelId="{45E81579-0447-C243-98B0-A257D53A656D}" type="presOf" srcId="{802F9DEB-4A44-9F44-9C35-01C166514A5C}" destId="{8AA4FFA2-613E-6D40-963E-4BFDF8FC679F}" srcOrd="0" destOrd="0" presId="urn:microsoft.com/office/officeart/2005/8/layout/cycle2"/>
    <dgm:cxn modelId="{75AD0949-41D2-E749-BF5B-76C566183AAD}" srcId="{7B1A77B0-72DD-E344-9AE6-C1CBB77D2A9D}" destId="{A7638D36-03EA-0048-86C1-A419CA2452A8}" srcOrd="2" destOrd="0" parTransId="{95474EF3-D3F5-0242-8819-53AE5DF81F44}" sibTransId="{BB7C56A1-7470-5E45-91E3-C650AF4BB3D4}"/>
    <dgm:cxn modelId="{5224398C-DA42-114C-8FBD-7FA339E75381}" type="presOf" srcId="{33DE6485-E053-394E-9159-A4E2B20ED469}" destId="{B91DC909-85BA-034E-B5EF-2CC6F3C069C7}" srcOrd="1" destOrd="0" presId="urn:microsoft.com/office/officeart/2005/8/layout/cycle2"/>
    <dgm:cxn modelId="{82D69278-BDB0-7543-BD6D-0E60696AB1F9}" type="presOf" srcId="{BB7C56A1-7470-5E45-91E3-C650AF4BB3D4}" destId="{B51DDE8E-0D02-F04E-AF76-26D9FF6EDCD0}" srcOrd="1" destOrd="0" presId="urn:microsoft.com/office/officeart/2005/8/layout/cycle2"/>
    <dgm:cxn modelId="{F12CEE43-09A6-3C46-8303-D1C1EC3702BA}" type="presOf" srcId="{A7638D36-03EA-0048-86C1-A419CA2452A8}" destId="{D1E58F95-01E1-7946-B00D-1C66C846DB65}" srcOrd="0" destOrd="0" presId="urn:microsoft.com/office/officeart/2005/8/layout/cycle2"/>
    <dgm:cxn modelId="{8EE961D8-F0C1-3749-B460-E2CD987FBD51}" type="presOf" srcId="{4D4DD02F-27EB-6940-A9EA-8B50267D6C07}" destId="{033BCA42-F7AC-C747-8FEB-024EF7A9791F}" srcOrd="0" destOrd="0" presId="urn:microsoft.com/office/officeart/2005/8/layout/cycle2"/>
    <dgm:cxn modelId="{5578538F-B2DD-8645-9EC6-00809268D265}" type="presOf" srcId="{E23967B2-E707-EB48-BA3E-3FD435019366}" destId="{BEC6DE5D-707C-CC47-9E4A-1CC86AAFDCF8}" srcOrd="0" destOrd="0" presId="urn:microsoft.com/office/officeart/2005/8/layout/cycle2"/>
    <dgm:cxn modelId="{CF621BEB-DE4D-4D46-A35B-0E5E8F206253}" srcId="{7B1A77B0-72DD-E344-9AE6-C1CBB77D2A9D}" destId="{4D4DD02F-27EB-6940-A9EA-8B50267D6C07}" srcOrd="1" destOrd="0" parTransId="{5539E0DC-0353-6842-9963-3377320F37D5}" sibTransId="{33DE6485-E053-394E-9159-A4E2B20ED469}"/>
    <dgm:cxn modelId="{501F206D-2DE1-0B4A-9177-1DCD4244E2BC}" type="presParOf" srcId="{BED06AC6-806D-7A49-A478-CC271CAAC182}" destId="{BEC6DE5D-707C-CC47-9E4A-1CC86AAFDCF8}" srcOrd="0" destOrd="0" presId="urn:microsoft.com/office/officeart/2005/8/layout/cycle2"/>
    <dgm:cxn modelId="{44DA737F-7EA2-4E43-8DDF-0DB539C4FCA3}" type="presParOf" srcId="{BED06AC6-806D-7A49-A478-CC271CAAC182}" destId="{8AA4FFA2-613E-6D40-963E-4BFDF8FC679F}" srcOrd="1" destOrd="0" presId="urn:microsoft.com/office/officeart/2005/8/layout/cycle2"/>
    <dgm:cxn modelId="{3249C9E6-59C6-BD4B-A81B-684B3F41A6DC}" type="presParOf" srcId="{8AA4FFA2-613E-6D40-963E-4BFDF8FC679F}" destId="{C7ACF8D5-4873-834A-8A2C-2B63E743A8FF}" srcOrd="0" destOrd="0" presId="urn:microsoft.com/office/officeart/2005/8/layout/cycle2"/>
    <dgm:cxn modelId="{97030AF3-0808-CF4E-B157-DE76A1700640}" type="presParOf" srcId="{BED06AC6-806D-7A49-A478-CC271CAAC182}" destId="{033BCA42-F7AC-C747-8FEB-024EF7A9791F}" srcOrd="2" destOrd="0" presId="urn:microsoft.com/office/officeart/2005/8/layout/cycle2"/>
    <dgm:cxn modelId="{E12B7454-BDE1-4247-8F76-19B84568A054}" type="presParOf" srcId="{BED06AC6-806D-7A49-A478-CC271CAAC182}" destId="{43DFFF6B-7ECC-4347-BC7E-13E2A06762E3}" srcOrd="3" destOrd="0" presId="urn:microsoft.com/office/officeart/2005/8/layout/cycle2"/>
    <dgm:cxn modelId="{28AE2F1D-5C87-034B-893C-AAD2FB336F0B}" type="presParOf" srcId="{43DFFF6B-7ECC-4347-BC7E-13E2A06762E3}" destId="{B91DC909-85BA-034E-B5EF-2CC6F3C069C7}" srcOrd="0" destOrd="0" presId="urn:microsoft.com/office/officeart/2005/8/layout/cycle2"/>
    <dgm:cxn modelId="{A7796A50-FD48-C742-9A42-C83F04249B43}" type="presParOf" srcId="{BED06AC6-806D-7A49-A478-CC271CAAC182}" destId="{D1E58F95-01E1-7946-B00D-1C66C846DB65}" srcOrd="4" destOrd="0" presId="urn:microsoft.com/office/officeart/2005/8/layout/cycle2"/>
    <dgm:cxn modelId="{17EE1085-AA38-D149-984B-186D88D1CE3D}" type="presParOf" srcId="{BED06AC6-806D-7A49-A478-CC271CAAC182}" destId="{35991F9D-6757-6D4A-99AE-6543670DD530}" srcOrd="5" destOrd="0" presId="urn:microsoft.com/office/officeart/2005/8/layout/cycle2"/>
    <dgm:cxn modelId="{A08D9C68-0297-2E4C-B3D4-800B3A4209C1}" type="presParOf" srcId="{35991F9D-6757-6D4A-99AE-6543670DD530}" destId="{B51DDE8E-0D02-F04E-AF76-26D9FF6EDC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2ECBF4-6D7A-154B-9053-0EE7D1ACD866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BF539-90FA-1340-9C08-1291AE172649}">
      <dgm:prSet phldrT="[Text]"/>
      <dgm:spPr/>
      <dgm:t>
        <a:bodyPr/>
        <a:lstStyle/>
        <a:p>
          <a:r>
            <a:rPr lang="en-US" dirty="0" smtClean="0"/>
            <a:t>Local Data</a:t>
          </a:r>
          <a:endParaRPr lang="en-US" dirty="0"/>
        </a:p>
      </dgm:t>
    </dgm:pt>
    <dgm:pt modelId="{DC9C69C5-D1FD-FB46-B949-353407E6505B}" type="parTrans" cxnId="{A6912233-1FD8-7540-B0F3-470D7BFBC731}">
      <dgm:prSet/>
      <dgm:spPr/>
      <dgm:t>
        <a:bodyPr/>
        <a:lstStyle/>
        <a:p>
          <a:endParaRPr lang="en-US"/>
        </a:p>
      </dgm:t>
    </dgm:pt>
    <dgm:pt modelId="{B680234D-023A-1B44-855C-58E4A443F2A5}" type="sibTrans" cxnId="{A6912233-1FD8-7540-B0F3-470D7BFBC731}">
      <dgm:prSet/>
      <dgm:spPr/>
      <dgm:t>
        <a:bodyPr/>
        <a:lstStyle/>
        <a:p>
          <a:endParaRPr lang="en-US"/>
        </a:p>
      </dgm:t>
    </dgm:pt>
    <dgm:pt modelId="{216584DD-EE9C-1145-A5D9-73AE4172139F}" type="asst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</a:rPr>
            <a:t>Population level (Quantitative)</a:t>
          </a:r>
          <a:endParaRPr lang="en-US" dirty="0">
            <a:solidFill>
              <a:srgbClr val="800000"/>
            </a:solidFill>
          </a:endParaRPr>
        </a:p>
      </dgm:t>
    </dgm:pt>
    <dgm:pt modelId="{8C1161BE-DCB5-DB44-B8D5-A3ED16AA4AA6}" type="parTrans" cxnId="{2BBD0C46-3BC5-D849-89B6-91086DE04010}">
      <dgm:prSet/>
      <dgm:spPr/>
      <dgm:t>
        <a:bodyPr/>
        <a:lstStyle/>
        <a:p>
          <a:endParaRPr lang="en-US"/>
        </a:p>
      </dgm:t>
    </dgm:pt>
    <dgm:pt modelId="{27E76D8D-1A06-034D-8B67-A4F4546341B9}" type="sibTrans" cxnId="{2BBD0C46-3BC5-D849-89B6-91086DE04010}">
      <dgm:prSet/>
      <dgm:spPr/>
      <dgm:t>
        <a:bodyPr/>
        <a:lstStyle/>
        <a:p>
          <a:endParaRPr lang="en-US"/>
        </a:p>
      </dgm:t>
    </dgm:pt>
    <dgm:pt modelId="{8D5E77D8-7D8C-CA4B-93E7-AA4E932D1F7E}" type="asst">
      <dgm:prSet phldrT="[Text]"/>
      <dgm:spPr/>
      <dgm:t>
        <a:bodyPr/>
        <a:lstStyle/>
        <a:p>
          <a:r>
            <a:rPr lang="en-US" dirty="0" smtClean="0">
              <a:solidFill>
                <a:srgbClr val="800000"/>
              </a:solidFill>
            </a:rPr>
            <a:t>Qualitative</a:t>
          </a:r>
          <a:r>
            <a:rPr lang="en-US" dirty="0" smtClean="0"/>
            <a:t> </a:t>
          </a:r>
          <a:endParaRPr lang="en-US" dirty="0"/>
        </a:p>
      </dgm:t>
    </dgm:pt>
    <dgm:pt modelId="{83E5349F-4DE8-DB40-AC2E-03DEEACA9093}" type="parTrans" cxnId="{75E8CDEF-BF62-1646-9670-2EC0D010E8EC}">
      <dgm:prSet/>
      <dgm:spPr/>
      <dgm:t>
        <a:bodyPr/>
        <a:lstStyle/>
        <a:p>
          <a:endParaRPr lang="en-US"/>
        </a:p>
      </dgm:t>
    </dgm:pt>
    <dgm:pt modelId="{4A228ED1-F8F2-0340-BC5F-74AB9F69B69F}" type="sibTrans" cxnId="{75E8CDEF-BF62-1646-9670-2EC0D010E8EC}">
      <dgm:prSet/>
      <dgm:spPr/>
      <dgm:t>
        <a:bodyPr/>
        <a:lstStyle/>
        <a:p>
          <a:endParaRPr lang="en-US"/>
        </a:p>
      </dgm:t>
    </dgm:pt>
    <dgm:pt modelId="{E7EAA853-9FDF-4F47-A1F1-9DE5B784D257}" type="pres">
      <dgm:prSet presAssocID="{9E2ECBF4-6D7A-154B-9053-0EE7D1ACD86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BFBF31-D256-A742-B96E-BA946C48D692}" type="pres">
      <dgm:prSet presAssocID="{ECCBF539-90FA-1340-9C08-1291AE172649}" presName="hierRoot1" presStyleCnt="0">
        <dgm:presLayoutVars>
          <dgm:hierBranch val="init"/>
        </dgm:presLayoutVars>
      </dgm:prSet>
      <dgm:spPr/>
    </dgm:pt>
    <dgm:pt modelId="{E343FCE0-BE63-204D-B097-E622646CA9F9}" type="pres">
      <dgm:prSet presAssocID="{ECCBF539-90FA-1340-9C08-1291AE172649}" presName="rootComposite1" presStyleCnt="0"/>
      <dgm:spPr/>
    </dgm:pt>
    <dgm:pt modelId="{68405479-C4AE-1743-B712-518394181394}" type="pres">
      <dgm:prSet presAssocID="{ECCBF539-90FA-1340-9C08-1291AE17264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B1C6B4-7170-C74C-A874-60E0DC289621}" type="pres">
      <dgm:prSet presAssocID="{ECCBF539-90FA-1340-9C08-1291AE172649}" presName="topArc1" presStyleLbl="parChTrans1D1" presStyleIdx="0" presStyleCnt="6"/>
      <dgm:spPr/>
    </dgm:pt>
    <dgm:pt modelId="{01CAE425-B635-8B48-8CCA-DD6D8F17CF26}" type="pres">
      <dgm:prSet presAssocID="{ECCBF539-90FA-1340-9C08-1291AE172649}" presName="bottomArc1" presStyleLbl="parChTrans1D1" presStyleIdx="1" presStyleCnt="6"/>
      <dgm:spPr/>
    </dgm:pt>
    <dgm:pt modelId="{74209A14-BEEA-B946-AAAA-C042F7375F26}" type="pres">
      <dgm:prSet presAssocID="{ECCBF539-90FA-1340-9C08-1291AE172649}" presName="topConnNode1" presStyleLbl="node1" presStyleIdx="0" presStyleCnt="0"/>
      <dgm:spPr/>
      <dgm:t>
        <a:bodyPr/>
        <a:lstStyle/>
        <a:p>
          <a:endParaRPr lang="en-US"/>
        </a:p>
      </dgm:t>
    </dgm:pt>
    <dgm:pt modelId="{EA9D0608-FA92-4C4A-B2D1-6442E5DA3866}" type="pres">
      <dgm:prSet presAssocID="{ECCBF539-90FA-1340-9C08-1291AE172649}" presName="hierChild2" presStyleCnt="0"/>
      <dgm:spPr/>
    </dgm:pt>
    <dgm:pt modelId="{4AE7DCC7-2E78-3A45-B9BB-39683FD6B135}" type="pres">
      <dgm:prSet presAssocID="{ECCBF539-90FA-1340-9C08-1291AE172649}" presName="hierChild3" presStyleCnt="0"/>
      <dgm:spPr/>
    </dgm:pt>
    <dgm:pt modelId="{5CC6B980-C67E-064A-9DEA-01C5AB7D09D3}" type="pres">
      <dgm:prSet presAssocID="{8C1161BE-DCB5-DB44-B8D5-A3ED16AA4AA6}" presName="Name101" presStyleLbl="parChTrans1D2" presStyleIdx="0" presStyleCnt="2"/>
      <dgm:spPr/>
      <dgm:t>
        <a:bodyPr/>
        <a:lstStyle/>
        <a:p>
          <a:endParaRPr lang="en-US"/>
        </a:p>
      </dgm:t>
    </dgm:pt>
    <dgm:pt modelId="{2E15B915-1406-C842-8EA2-30EC0C6AA75C}" type="pres">
      <dgm:prSet presAssocID="{216584DD-EE9C-1145-A5D9-73AE4172139F}" presName="hierRoot3" presStyleCnt="0">
        <dgm:presLayoutVars>
          <dgm:hierBranch val="init"/>
        </dgm:presLayoutVars>
      </dgm:prSet>
      <dgm:spPr/>
    </dgm:pt>
    <dgm:pt modelId="{A8FB064B-6FA8-9744-BFBB-A0D2BD4D3EA3}" type="pres">
      <dgm:prSet presAssocID="{216584DD-EE9C-1145-A5D9-73AE4172139F}" presName="rootComposite3" presStyleCnt="0"/>
      <dgm:spPr/>
    </dgm:pt>
    <dgm:pt modelId="{B4055B0C-E4B9-0A46-BAEC-C111931B85E6}" type="pres">
      <dgm:prSet presAssocID="{216584DD-EE9C-1145-A5D9-73AE4172139F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35EF92-7B1A-3F46-A4B5-EC6B985C21E2}" type="pres">
      <dgm:prSet presAssocID="{216584DD-EE9C-1145-A5D9-73AE4172139F}" presName="topArc3" presStyleLbl="parChTrans1D1" presStyleIdx="2" presStyleCnt="6"/>
      <dgm:spPr/>
    </dgm:pt>
    <dgm:pt modelId="{7B2E6D9C-1DEE-974B-8104-6EEBABC8E9C5}" type="pres">
      <dgm:prSet presAssocID="{216584DD-EE9C-1145-A5D9-73AE4172139F}" presName="bottomArc3" presStyleLbl="parChTrans1D1" presStyleIdx="3" presStyleCnt="6"/>
      <dgm:spPr/>
    </dgm:pt>
    <dgm:pt modelId="{988612ED-0799-D94F-A344-C98F045C7D94}" type="pres">
      <dgm:prSet presAssocID="{216584DD-EE9C-1145-A5D9-73AE4172139F}" presName="topConnNode3" presStyleLbl="asst1" presStyleIdx="0" presStyleCnt="0"/>
      <dgm:spPr/>
      <dgm:t>
        <a:bodyPr/>
        <a:lstStyle/>
        <a:p>
          <a:endParaRPr lang="en-US"/>
        </a:p>
      </dgm:t>
    </dgm:pt>
    <dgm:pt modelId="{B832309B-A6EE-7A4C-995D-45D498C591DF}" type="pres">
      <dgm:prSet presAssocID="{216584DD-EE9C-1145-A5D9-73AE4172139F}" presName="hierChild6" presStyleCnt="0"/>
      <dgm:spPr/>
    </dgm:pt>
    <dgm:pt modelId="{FE9A4D8B-A6EC-8148-B4D7-920C3ACE847E}" type="pres">
      <dgm:prSet presAssocID="{216584DD-EE9C-1145-A5D9-73AE4172139F}" presName="hierChild7" presStyleCnt="0"/>
      <dgm:spPr/>
    </dgm:pt>
    <dgm:pt modelId="{E3E3AE46-915B-EA47-86F3-93B5EC80DA3C}" type="pres">
      <dgm:prSet presAssocID="{83E5349F-4DE8-DB40-AC2E-03DEEACA9093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AB1BE409-9177-5640-BACD-EB14D4C620EB}" type="pres">
      <dgm:prSet presAssocID="{8D5E77D8-7D8C-CA4B-93E7-AA4E932D1F7E}" presName="hierRoot3" presStyleCnt="0">
        <dgm:presLayoutVars>
          <dgm:hierBranch val="init"/>
        </dgm:presLayoutVars>
      </dgm:prSet>
      <dgm:spPr/>
    </dgm:pt>
    <dgm:pt modelId="{848288F1-E466-9547-B60F-B0D6BF759836}" type="pres">
      <dgm:prSet presAssocID="{8D5E77D8-7D8C-CA4B-93E7-AA4E932D1F7E}" presName="rootComposite3" presStyleCnt="0"/>
      <dgm:spPr/>
    </dgm:pt>
    <dgm:pt modelId="{2C3105BF-9C61-5B43-A52C-6203BE3C39E5}" type="pres">
      <dgm:prSet presAssocID="{8D5E77D8-7D8C-CA4B-93E7-AA4E932D1F7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C4309-CF16-EA48-8EF9-73F946A3DA0F}" type="pres">
      <dgm:prSet presAssocID="{8D5E77D8-7D8C-CA4B-93E7-AA4E932D1F7E}" presName="topArc3" presStyleLbl="parChTrans1D1" presStyleIdx="4" presStyleCnt="6"/>
      <dgm:spPr/>
    </dgm:pt>
    <dgm:pt modelId="{46E8321E-4DAB-1A4B-9662-255EBACA45E8}" type="pres">
      <dgm:prSet presAssocID="{8D5E77D8-7D8C-CA4B-93E7-AA4E932D1F7E}" presName="bottomArc3" presStyleLbl="parChTrans1D1" presStyleIdx="5" presStyleCnt="6"/>
      <dgm:spPr/>
    </dgm:pt>
    <dgm:pt modelId="{BEFDD64F-98B3-B645-AA48-4879A0113AFE}" type="pres">
      <dgm:prSet presAssocID="{8D5E77D8-7D8C-CA4B-93E7-AA4E932D1F7E}" presName="topConnNode3" presStyleLbl="asst1" presStyleIdx="0" presStyleCnt="0"/>
      <dgm:spPr/>
      <dgm:t>
        <a:bodyPr/>
        <a:lstStyle/>
        <a:p>
          <a:endParaRPr lang="en-US"/>
        </a:p>
      </dgm:t>
    </dgm:pt>
    <dgm:pt modelId="{F2FF2466-667C-134D-ADFA-52A1ECC9A60A}" type="pres">
      <dgm:prSet presAssocID="{8D5E77D8-7D8C-CA4B-93E7-AA4E932D1F7E}" presName="hierChild6" presStyleCnt="0"/>
      <dgm:spPr/>
    </dgm:pt>
    <dgm:pt modelId="{5A7BFF9B-B655-6C41-8886-7119C2A7CA7E}" type="pres">
      <dgm:prSet presAssocID="{8D5E77D8-7D8C-CA4B-93E7-AA4E932D1F7E}" presName="hierChild7" presStyleCnt="0"/>
      <dgm:spPr/>
    </dgm:pt>
  </dgm:ptLst>
  <dgm:cxnLst>
    <dgm:cxn modelId="{1244DD43-E7D0-804B-AF48-B1B307AC7ED3}" type="presOf" srcId="{ECCBF539-90FA-1340-9C08-1291AE172649}" destId="{74209A14-BEEA-B946-AAAA-C042F7375F26}" srcOrd="1" destOrd="0" presId="urn:microsoft.com/office/officeart/2008/layout/HalfCircleOrganizationChart"/>
    <dgm:cxn modelId="{6E8B1228-B180-F341-A436-58C9516BBA1B}" type="presOf" srcId="{216584DD-EE9C-1145-A5D9-73AE4172139F}" destId="{B4055B0C-E4B9-0A46-BAEC-C111931B85E6}" srcOrd="0" destOrd="0" presId="urn:microsoft.com/office/officeart/2008/layout/HalfCircleOrganizationChart"/>
    <dgm:cxn modelId="{577E8EB1-643C-1C4E-A49F-31E5C4CCC64E}" type="presOf" srcId="{8D5E77D8-7D8C-CA4B-93E7-AA4E932D1F7E}" destId="{2C3105BF-9C61-5B43-A52C-6203BE3C39E5}" srcOrd="0" destOrd="0" presId="urn:microsoft.com/office/officeart/2008/layout/HalfCircleOrganizationChart"/>
    <dgm:cxn modelId="{059FE460-F8A7-3047-A772-24A1146BEA6A}" type="presOf" srcId="{8C1161BE-DCB5-DB44-B8D5-A3ED16AA4AA6}" destId="{5CC6B980-C67E-064A-9DEA-01C5AB7D09D3}" srcOrd="0" destOrd="0" presId="urn:microsoft.com/office/officeart/2008/layout/HalfCircleOrganizationChart"/>
    <dgm:cxn modelId="{A6912233-1FD8-7540-B0F3-470D7BFBC731}" srcId="{9E2ECBF4-6D7A-154B-9053-0EE7D1ACD866}" destId="{ECCBF539-90FA-1340-9C08-1291AE172649}" srcOrd="0" destOrd="0" parTransId="{DC9C69C5-D1FD-FB46-B949-353407E6505B}" sibTransId="{B680234D-023A-1B44-855C-58E4A443F2A5}"/>
    <dgm:cxn modelId="{4F3B300B-D23F-6C42-822C-D97E4D6AF2CF}" type="presOf" srcId="{ECCBF539-90FA-1340-9C08-1291AE172649}" destId="{68405479-C4AE-1743-B712-518394181394}" srcOrd="0" destOrd="0" presId="urn:microsoft.com/office/officeart/2008/layout/HalfCircleOrganizationChart"/>
    <dgm:cxn modelId="{14CB9D3E-5F7C-9241-B38F-9F838B686CE2}" type="presOf" srcId="{83E5349F-4DE8-DB40-AC2E-03DEEACA9093}" destId="{E3E3AE46-915B-EA47-86F3-93B5EC80DA3C}" srcOrd="0" destOrd="0" presId="urn:microsoft.com/office/officeart/2008/layout/HalfCircleOrganizationChart"/>
    <dgm:cxn modelId="{B966842C-6642-564C-AAD1-480D01A76A99}" type="presOf" srcId="{216584DD-EE9C-1145-A5D9-73AE4172139F}" destId="{988612ED-0799-D94F-A344-C98F045C7D94}" srcOrd="1" destOrd="0" presId="urn:microsoft.com/office/officeart/2008/layout/HalfCircleOrganizationChart"/>
    <dgm:cxn modelId="{2BBD0C46-3BC5-D849-89B6-91086DE04010}" srcId="{ECCBF539-90FA-1340-9C08-1291AE172649}" destId="{216584DD-EE9C-1145-A5D9-73AE4172139F}" srcOrd="0" destOrd="0" parTransId="{8C1161BE-DCB5-DB44-B8D5-A3ED16AA4AA6}" sibTransId="{27E76D8D-1A06-034D-8B67-A4F4546341B9}"/>
    <dgm:cxn modelId="{35DF476C-4A6B-9C44-B146-064689D72B93}" type="presOf" srcId="{9E2ECBF4-6D7A-154B-9053-0EE7D1ACD866}" destId="{E7EAA853-9FDF-4F47-A1F1-9DE5B784D257}" srcOrd="0" destOrd="0" presId="urn:microsoft.com/office/officeart/2008/layout/HalfCircleOrganizationChart"/>
    <dgm:cxn modelId="{F9F8E34A-AB6E-CD47-A47F-2C0AE62D5D2C}" type="presOf" srcId="{8D5E77D8-7D8C-CA4B-93E7-AA4E932D1F7E}" destId="{BEFDD64F-98B3-B645-AA48-4879A0113AFE}" srcOrd="1" destOrd="0" presId="urn:microsoft.com/office/officeart/2008/layout/HalfCircleOrganizationChart"/>
    <dgm:cxn modelId="{75E8CDEF-BF62-1646-9670-2EC0D010E8EC}" srcId="{ECCBF539-90FA-1340-9C08-1291AE172649}" destId="{8D5E77D8-7D8C-CA4B-93E7-AA4E932D1F7E}" srcOrd="1" destOrd="0" parTransId="{83E5349F-4DE8-DB40-AC2E-03DEEACA9093}" sibTransId="{4A228ED1-F8F2-0340-BC5F-74AB9F69B69F}"/>
    <dgm:cxn modelId="{5B407ED6-53B2-254B-8496-E04B93072081}" type="presParOf" srcId="{E7EAA853-9FDF-4F47-A1F1-9DE5B784D257}" destId="{18BFBF31-D256-A742-B96E-BA946C48D692}" srcOrd="0" destOrd="0" presId="urn:microsoft.com/office/officeart/2008/layout/HalfCircleOrganizationChart"/>
    <dgm:cxn modelId="{677970F4-0CB0-924B-8561-AB58C1CAB508}" type="presParOf" srcId="{18BFBF31-D256-A742-B96E-BA946C48D692}" destId="{E343FCE0-BE63-204D-B097-E622646CA9F9}" srcOrd="0" destOrd="0" presId="urn:microsoft.com/office/officeart/2008/layout/HalfCircleOrganizationChart"/>
    <dgm:cxn modelId="{11ECFBC7-CA83-DA48-ABD2-BC29E8A25EBA}" type="presParOf" srcId="{E343FCE0-BE63-204D-B097-E622646CA9F9}" destId="{68405479-C4AE-1743-B712-518394181394}" srcOrd="0" destOrd="0" presId="urn:microsoft.com/office/officeart/2008/layout/HalfCircleOrganizationChart"/>
    <dgm:cxn modelId="{B99638EF-A3C6-7B4A-9697-EFFBB6B9EEF9}" type="presParOf" srcId="{E343FCE0-BE63-204D-B097-E622646CA9F9}" destId="{C0B1C6B4-7170-C74C-A874-60E0DC289621}" srcOrd="1" destOrd="0" presId="urn:microsoft.com/office/officeart/2008/layout/HalfCircleOrganizationChart"/>
    <dgm:cxn modelId="{4E233C47-F9F3-184E-91ED-EFABCE45BC22}" type="presParOf" srcId="{E343FCE0-BE63-204D-B097-E622646CA9F9}" destId="{01CAE425-B635-8B48-8CCA-DD6D8F17CF26}" srcOrd="2" destOrd="0" presId="urn:microsoft.com/office/officeart/2008/layout/HalfCircleOrganizationChart"/>
    <dgm:cxn modelId="{AF3991C3-273D-9C42-8F81-CDADA896A447}" type="presParOf" srcId="{E343FCE0-BE63-204D-B097-E622646CA9F9}" destId="{74209A14-BEEA-B946-AAAA-C042F7375F26}" srcOrd="3" destOrd="0" presId="urn:microsoft.com/office/officeart/2008/layout/HalfCircleOrganizationChart"/>
    <dgm:cxn modelId="{991E0743-9A41-134F-813A-CB2C6CB9ECE6}" type="presParOf" srcId="{18BFBF31-D256-A742-B96E-BA946C48D692}" destId="{EA9D0608-FA92-4C4A-B2D1-6442E5DA3866}" srcOrd="1" destOrd="0" presId="urn:microsoft.com/office/officeart/2008/layout/HalfCircleOrganizationChart"/>
    <dgm:cxn modelId="{E4DDF999-FBA6-3749-A4F5-CEFA31C13D66}" type="presParOf" srcId="{18BFBF31-D256-A742-B96E-BA946C48D692}" destId="{4AE7DCC7-2E78-3A45-B9BB-39683FD6B135}" srcOrd="2" destOrd="0" presId="urn:microsoft.com/office/officeart/2008/layout/HalfCircleOrganizationChart"/>
    <dgm:cxn modelId="{B498BEBA-BF31-B14C-878D-A3417ECD4E08}" type="presParOf" srcId="{4AE7DCC7-2E78-3A45-B9BB-39683FD6B135}" destId="{5CC6B980-C67E-064A-9DEA-01C5AB7D09D3}" srcOrd="0" destOrd="0" presId="urn:microsoft.com/office/officeart/2008/layout/HalfCircleOrganizationChart"/>
    <dgm:cxn modelId="{BFB02E13-C6B1-1542-AB6C-E31A8D9B9FC6}" type="presParOf" srcId="{4AE7DCC7-2E78-3A45-B9BB-39683FD6B135}" destId="{2E15B915-1406-C842-8EA2-30EC0C6AA75C}" srcOrd="1" destOrd="0" presId="urn:microsoft.com/office/officeart/2008/layout/HalfCircleOrganizationChart"/>
    <dgm:cxn modelId="{1F61789E-96A8-8144-9BFA-63F7E7FE024B}" type="presParOf" srcId="{2E15B915-1406-C842-8EA2-30EC0C6AA75C}" destId="{A8FB064B-6FA8-9744-BFBB-A0D2BD4D3EA3}" srcOrd="0" destOrd="0" presId="urn:microsoft.com/office/officeart/2008/layout/HalfCircleOrganizationChart"/>
    <dgm:cxn modelId="{4A55163B-3C89-BD43-BBBA-E924877851A8}" type="presParOf" srcId="{A8FB064B-6FA8-9744-BFBB-A0D2BD4D3EA3}" destId="{B4055B0C-E4B9-0A46-BAEC-C111931B85E6}" srcOrd="0" destOrd="0" presId="urn:microsoft.com/office/officeart/2008/layout/HalfCircleOrganizationChart"/>
    <dgm:cxn modelId="{37ABD880-C0A4-024B-A8FD-57D8F2833487}" type="presParOf" srcId="{A8FB064B-6FA8-9744-BFBB-A0D2BD4D3EA3}" destId="{E335EF92-7B1A-3F46-A4B5-EC6B985C21E2}" srcOrd="1" destOrd="0" presId="urn:microsoft.com/office/officeart/2008/layout/HalfCircleOrganizationChart"/>
    <dgm:cxn modelId="{43538C17-8139-334D-BF16-F9824F0E4693}" type="presParOf" srcId="{A8FB064B-6FA8-9744-BFBB-A0D2BD4D3EA3}" destId="{7B2E6D9C-1DEE-974B-8104-6EEBABC8E9C5}" srcOrd="2" destOrd="0" presId="urn:microsoft.com/office/officeart/2008/layout/HalfCircleOrganizationChart"/>
    <dgm:cxn modelId="{8152133A-417D-EA48-96A7-87E2AAB9F773}" type="presParOf" srcId="{A8FB064B-6FA8-9744-BFBB-A0D2BD4D3EA3}" destId="{988612ED-0799-D94F-A344-C98F045C7D94}" srcOrd="3" destOrd="0" presId="urn:microsoft.com/office/officeart/2008/layout/HalfCircleOrganizationChart"/>
    <dgm:cxn modelId="{FAFAC71F-BB33-6144-9D8D-459A742B37FB}" type="presParOf" srcId="{2E15B915-1406-C842-8EA2-30EC0C6AA75C}" destId="{B832309B-A6EE-7A4C-995D-45D498C591DF}" srcOrd="1" destOrd="0" presId="urn:microsoft.com/office/officeart/2008/layout/HalfCircleOrganizationChart"/>
    <dgm:cxn modelId="{9E366428-FFD1-494F-B9D6-49834F6B1DA1}" type="presParOf" srcId="{2E15B915-1406-C842-8EA2-30EC0C6AA75C}" destId="{FE9A4D8B-A6EC-8148-B4D7-920C3ACE847E}" srcOrd="2" destOrd="0" presId="urn:microsoft.com/office/officeart/2008/layout/HalfCircleOrganizationChart"/>
    <dgm:cxn modelId="{BA203DF6-DBC1-0E40-AB84-BDB261D3D404}" type="presParOf" srcId="{4AE7DCC7-2E78-3A45-B9BB-39683FD6B135}" destId="{E3E3AE46-915B-EA47-86F3-93B5EC80DA3C}" srcOrd="2" destOrd="0" presId="urn:microsoft.com/office/officeart/2008/layout/HalfCircleOrganizationChart"/>
    <dgm:cxn modelId="{825520A7-FF6C-AE42-91C3-D8D61A0A8CCA}" type="presParOf" srcId="{4AE7DCC7-2E78-3A45-B9BB-39683FD6B135}" destId="{AB1BE409-9177-5640-BACD-EB14D4C620EB}" srcOrd="3" destOrd="0" presId="urn:microsoft.com/office/officeart/2008/layout/HalfCircleOrganizationChart"/>
    <dgm:cxn modelId="{6836789D-42D8-E349-8E48-DC024E66D2BE}" type="presParOf" srcId="{AB1BE409-9177-5640-BACD-EB14D4C620EB}" destId="{848288F1-E466-9547-B60F-B0D6BF759836}" srcOrd="0" destOrd="0" presId="urn:microsoft.com/office/officeart/2008/layout/HalfCircleOrganizationChart"/>
    <dgm:cxn modelId="{5EF41739-0872-C14F-964B-ECFDE7431E65}" type="presParOf" srcId="{848288F1-E466-9547-B60F-B0D6BF759836}" destId="{2C3105BF-9C61-5B43-A52C-6203BE3C39E5}" srcOrd="0" destOrd="0" presId="urn:microsoft.com/office/officeart/2008/layout/HalfCircleOrganizationChart"/>
    <dgm:cxn modelId="{646E4A4D-17CF-CF46-97AE-E40DBDF9809C}" type="presParOf" srcId="{848288F1-E466-9547-B60F-B0D6BF759836}" destId="{B35C4309-CF16-EA48-8EF9-73F946A3DA0F}" srcOrd="1" destOrd="0" presId="urn:microsoft.com/office/officeart/2008/layout/HalfCircleOrganizationChart"/>
    <dgm:cxn modelId="{1654C297-93B9-2C4D-AB51-21DACB044E43}" type="presParOf" srcId="{848288F1-E466-9547-B60F-B0D6BF759836}" destId="{46E8321E-4DAB-1A4B-9662-255EBACA45E8}" srcOrd="2" destOrd="0" presId="urn:microsoft.com/office/officeart/2008/layout/HalfCircleOrganizationChart"/>
    <dgm:cxn modelId="{F0D40DEE-791E-E24A-8EC6-1C90C4B8A6A2}" type="presParOf" srcId="{848288F1-E466-9547-B60F-B0D6BF759836}" destId="{BEFDD64F-98B3-B645-AA48-4879A0113AFE}" srcOrd="3" destOrd="0" presId="urn:microsoft.com/office/officeart/2008/layout/HalfCircleOrganizationChart"/>
    <dgm:cxn modelId="{6655B0AE-5F39-7843-8A04-C0D78B7038E4}" type="presParOf" srcId="{AB1BE409-9177-5640-BACD-EB14D4C620EB}" destId="{F2FF2466-667C-134D-ADFA-52A1ECC9A60A}" srcOrd="1" destOrd="0" presId="urn:microsoft.com/office/officeart/2008/layout/HalfCircleOrganizationChart"/>
    <dgm:cxn modelId="{2F9FB393-69F4-5641-A6BA-33C720A28B7C}" type="presParOf" srcId="{AB1BE409-9177-5640-BACD-EB14D4C620EB}" destId="{5A7BFF9B-B655-6C41-8886-7119C2A7CA7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B40522-DBE7-6146-84A0-5ADAFA84B0B9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9CA23-9701-D245-9571-BCFB99AD59E7}">
      <dgm:prSet phldrT="[Text]"/>
      <dgm:spPr/>
      <dgm:t>
        <a:bodyPr/>
        <a:lstStyle/>
        <a:p>
          <a:r>
            <a:rPr lang="en-US" dirty="0" smtClean="0"/>
            <a:t>Community Experience</a:t>
          </a:r>
          <a:endParaRPr lang="en-US" dirty="0"/>
        </a:p>
      </dgm:t>
    </dgm:pt>
    <dgm:pt modelId="{95B4E852-9717-F849-9FB3-9FD19102B38B}" type="parTrans" cxnId="{E199A566-B000-7A4A-B3FE-5A2B56000810}">
      <dgm:prSet/>
      <dgm:spPr/>
      <dgm:t>
        <a:bodyPr/>
        <a:lstStyle/>
        <a:p>
          <a:endParaRPr lang="en-US"/>
        </a:p>
      </dgm:t>
    </dgm:pt>
    <dgm:pt modelId="{504D39E5-0789-254A-9DEB-7C2E007373BE}" type="sibTrans" cxnId="{E199A566-B000-7A4A-B3FE-5A2B56000810}">
      <dgm:prSet/>
      <dgm:spPr/>
      <dgm:t>
        <a:bodyPr/>
        <a:lstStyle/>
        <a:p>
          <a:endParaRPr lang="en-US"/>
        </a:p>
      </dgm:t>
    </dgm:pt>
    <dgm:pt modelId="{D6765A81-8426-9141-845C-9465DD776181}">
      <dgm:prSet phldrT="[Text]"/>
      <dgm:spPr/>
      <dgm:t>
        <a:bodyPr/>
        <a:lstStyle/>
        <a:p>
          <a:r>
            <a:rPr lang="en-US" dirty="0" smtClean="0"/>
            <a:t>Observations of impact</a:t>
          </a:r>
          <a:endParaRPr lang="en-US" dirty="0"/>
        </a:p>
      </dgm:t>
    </dgm:pt>
    <dgm:pt modelId="{2DD1573D-809A-8747-A568-271586794512}" type="parTrans" cxnId="{6612078D-9C8B-6D41-9429-6CA2FB11C116}">
      <dgm:prSet/>
      <dgm:spPr/>
      <dgm:t>
        <a:bodyPr/>
        <a:lstStyle/>
        <a:p>
          <a:endParaRPr lang="en-US"/>
        </a:p>
      </dgm:t>
    </dgm:pt>
    <dgm:pt modelId="{F6904CC4-311C-9247-9009-3EE8AF234CAC}" type="sibTrans" cxnId="{6612078D-9C8B-6D41-9429-6CA2FB11C116}">
      <dgm:prSet/>
      <dgm:spPr/>
      <dgm:t>
        <a:bodyPr/>
        <a:lstStyle/>
        <a:p>
          <a:endParaRPr lang="en-US"/>
        </a:p>
      </dgm:t>
    </dgm:pt>
    <dgm:pt modelId="{C7FCB2A8-77DC-9741-AF80-9964509B8F1D}">
      <dgm:prSet phldrT="[Text]"/>
      <dgm:spPr/>
      <dgm:t>
        <a:bodyPr/>
        <a:lstStyle/>
        <a:p>
          <a:r>
            <a:rPr lang="en-US" dirty="0" smtClean="0"/>
            <a:t>Evaluations of local initiatives</a:t>
          </a:r>
          <a:endParaRPr lang="en-US" dirty="0"/>
        </a:p>
      </dgm:t>
    </dgm:pt>
    <dgm:pt modelId="{CFFD7F76-6F64-AB49-BF3D-4CDBB16708ED}" type="parTrans" cxnId="{2C8590D8-CD3B-B643-AA58-64326EB13350}">
      <dgm:prSet/>
      <dgm:spPr/>
      <dgm:t>
        <a:bodyPr/>
        <a:lstStyle/>
        <a:p>
          <a:endParaRPr lang="en-US"/>
        </a:p>
      </dgm:t>
    </dgm:pt>
    <dgm:pt modelId="{271FDB76-15FB-C34D-962E-9971857D53CE}" type="sibTrans" cxnId="{2C8590D8-CD3B-B643-AA58-64326EB13350}">
      <dgm:prSet/>
      <dgm:spPr/>
      <dgm:t>
        <a:bodyPr/>
        <a:lstStyle/>
        <a:p>
          <a:endParaRPr lang="en-US"/>
        </a:p>
      </dgm:t>
    </dgm:pt>
    <dgm:pt modelId="{F5DB22DD-696D-0D48-ACD3-8C5326859E2B}">
      <dgm:prSet phldrT="[Text]"/>
      <dgm:spPr/>
      <dgm:t>
        <a:bodyPr/>
        <a:lstStyle/>
        <a:p>
          <a:r>
            <a:rPr lang="en-US" dirty="0" smtClean="0"/>
            <a:t>Documenting local priorities </a:t>
          </a:r>
          <a:endParaRPr lang="en-US" dirty="0"/>
        </a:p>
      </dgm:t>
    </dgm:pt>
    <dgm:pt modelId="{F395D539-6FCE-7E4B-8D89-F502294CBC76}" type="parTrans" cxnId="{7ECD715A-4CED-F449-8F33-71B8225F3A0F}">
      <dgm:prSet/>
      <dgm:spPr/>
      <dgm:t>
        <a:bodyPr/>
        <a:lstStyle/>
        <a:p>
          <a:endParaRPr lang="en-US"/>
        </a:p>
      </dgm:t>
    </dgm:pt>
    <dgm:pt modelId="{AD7073D5-EB9F-4942-87B3-8C40075D5838}" type="sibTrans" cxnId="{7ECD715A-4CED-F449-8F33-71B8225F3A0F}">
      <dgm:prSet/>
      <dgm:spPr/>
      <dgm:t>
        <a:bodyPr/>
        <a:lstStyle/>
        <a:p>
          <a:endParaRPr lang="en-US"/>
        </a:p>
      </dgm:t>
    </dgm:pt>
    <dgm:pt modelId="{852EC500-E62D-F444-895B-1975F049836A}">
      <dgm:prSet phldrT="[Text]"/>
      <dgm:spPr/>
      <dgm:t>
        <a:bodyPr/>
        <a:lstStyle/>
        <a:p>
          <a:r>
            <a:rPr lang="en-US" dirty="0" smtClean="0"/>
            <a:t>Measuring local innovation</a:t>
          </a:r>
          <a:endParaRPr lang="en-US" dirty="0"/>
        </a:p>
      </dgm:t>
    </dgm:pt>
    <dgm:pt modelId="{58BD80DD-4F20-F74A-A03B-405BFCEFBCA2}" type="parTrans" cxnId="{75638358-F878-8E4F-B8E7-470B5E003A7C}">
      <dgm:prSet/>
      <dgm:spPr/>
      <dgm:t>
        <a:bodyPr/>
        <a:lstStyle/>
        <a:p>
          <a:endParaRPr lang="en-US"/>
        </a:p>
      </dgm:t>
    </dgm:pt>
    <dgm:pt modelId="{7829E154-F3D0-B24E-AA96-1A754543E93A}" type="sibTrans" cxnId="{75638358-F878-8E4F-B8E7-470B5E003A7C}">
      <dgm:prSet/>
      <dgm:spPr/>
      <dgm:t>
        <a:bodyPr/>
        <a:lstStyle/>
        <a:p>
          <a:endParaRPr lang="en-US"/>
        </a:p>
      </dgm:t>
    </dgm:pt>
    <dgm:pt modelId="{58F6E097-E74A-A140-8D8C-7335BB3D687B}" type="pres">
      <dgm:prSet presAssocID="{3AB40522-DBE7-6146-84A0-5ADAFA84B0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1E0936-CB5A-244A-9670-26C4386AAD06}" type="pres">
      <dgm:prSet presAssocID="{4C79CA23-9701-D245-9571-BCFB99AD59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7296F-2E1D-A444-AAEB-C2755A48D371}" type="pres">
      <dgm:prSet presAssocID="{504D39E5-0789-254A-9DEB-7C2E007373B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FDBE8ED-0DE4-7342-8E97-BC089E6FDE0E}" type="pres">
      <dgm:prSet presAssocID="{504D39E5-0789-254A-9DEB-7C2E007373B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263F4E2-0147-4445-9A65-FC04415FE96F}" type="pres">
      <dgm:prSet presAssocID="{D6765A81-8426-9141-845C-9465DD7761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AD437-B1C6-6243-992D-7FF292BB533C}" type="pres">
      <dgm:prSet presAssocID="{F6904CC4-311C-9247-9009-3EE8AF234CA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7194220-3266-6549-9B4F-5E2623B7D279}" type="pres">
      <dgm:prSet presAssocID="{F6904CC4-311C-9247-9009-3EE8AF234CA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28CEDD7-2D32-4F42-82C7-64D68916B505}" type="pres">
      <dgm:prSet presAssocID="{C7FCB2A8-77DC-9741-AF80-9964509B8F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EF724-996D-0044-A62B-1D533DD64776}" type="pres">
      <dgm:prSet presAssocID="{271FDB76-15FB-C34D-962E-9971857D53C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A0DDBE4-4F44-E74F-BAD6-868D582B888F}" type="pres">
      <dgm:prSet presAssocID="{271FDB76-15FB-C34D-962E-9971857D53C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DDE9814-D9A7-8C4E-9018-C54031A9CCEB}" type="pres">
      <dgm:prSet presAssocID="{F5DB22DD-696D-0D48-ACD3-8C5326859E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4CFFC-F410-7E44-A7A5-EAF4E8258512}" type="pres">
      <dgm:prSet presAssocID="{AD7073D5-EB9F-4942-87B3-8C40075D583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DB48698-042D-1B47-9421-857425FDAFDF}" type="pres">
      <dgm:prSet presAssocID="{AD7073D5-EB9F-4942-87B3-8C40075D583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054EA29-BBE3-2340-B601-C11489F98CBB}" type="pres">
      <dgm:prSet presAssocID="{852EC500-E62D-F444-895B-1975F04983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9E7F-2A6E-EB4C-A1DF-2296A15A4625}" type="pres">
      <dgm:prSet presAssocID="{7829E154-F3D0-B24E-AA96-1A754543E93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7936045-A072-7844-B590-B7F10BCF2018}" type="pres">
      <dgm:prSet presAssocID="{7829E154-F3D0-B24E-AA96-1A754543E93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E534524-7AEA-E547-84D0-0A96AFAC7F21}" type="presOf" srcId="{7829E154-F3D0-B24E-AA96-1A754543E93A}" destId="{DDDC9E7F-2A6E-EB4C-A1DF-2296A15A4625}" srcOrd="0" destOrd="0" presId="urn:microsoft.com/office/officeart/2005/8/layout/cycle2"/>
    <dgm:cxn modelId="{E199A566-B000-7A4A-B3FE-5A2B56000810}" srcId="{3AB40522-DBE7-6146-84A0-5ADAFA84B0B9}" destId="{4C79CA23-9701-D245-9571-BCFB99AD59E7}" srcOrd="0" destOrd="0" parTransId="{95B4E852-9717-F849-9FB3-9FD19102B38B}" sibTransId="{504D39E5-0789-254A-9DEB-7C2E007373BE}"/>
    <dgm:cxn modelId="{31300150-7D7A-AD46-814F-58269315A3AC}" type="presOf" srcId="{852EC500-E62D-F444-895B-1975F049836A}" destId="{C054EA29-BBE3-2340-B601-C11489F98CBB}" srcOrd="0" destOrd="0" presId="urn:microsoft.com/office/officeart/2005/8/layout/cycle2"/>
    <dgm:cxn modelId="{09803745-E627-E34A-91DC-F9AD7DC36D2C}" type="presOf" srcId="{C7FCB2A8-77DC-9741-AF80-9964509B8F1D}" destId="{A28CEDD7-2D32-4F42-82C7-64D68916B505}" srcOrd="0" destOrd="0" presId="urn:microsoft.com/office/officeart/2005/8/layout/cycle2"/>
    <dgm:cxn modelId="{D3AD3F67-0B8B-344B-9495-38E3D65BA0E7}" type="presOf" srcId="{504D39E5-0789-254A-9DEB-7C2E007373BE}" destId="{BCB7296F-2E1D-A444-AAEB-C2755A48D371}" srcOrd="0" destOrd="0" presId="urn:microsoft.com/office/officeart/2005/8/layout/cycle2"/>
    <dgm:cxn modelId="{A47C2DE9-5DEC-1D47-A2BE-EBE32DA0E2A8}" type="presOf" srcId="{271FDB76-15FB-C34D-962E-9971857D53CE}" destId="{DA0DDBE4-4F44-E74F-BAD6-868D582B888F}" srcOrd="1" destOrd="0" presId="urn:microsoft.com/office/officeart/2005/8/layout/cycle2"/>
    <dgm:cxn modelId="{75638358-F878-8E4F-B8E7-470B5E003A7C}" srcId="{3AB40522-DBE7-6146-84A0-5ADAFA84B0B9}" destId="{852EC500-E62D-F444-895B-1975F049836A}" srcOrd="4" destOrd="0" parTransId="{58BD80DD-4F20-F74A-A03B-405BFCEFBCA2}" sibTransId="{7829E154-F3D0-B24E-AA96-1A754543E93A}"/>
    <dgm:cxn modelId="{7ECD715A-4CED-F449-8F33-71B8225F3A0F}" srcId="{3AB40522-DBE7-6146-84A0-5ADAFA84B0B9}" destId="{F5DB22DD-696D-0D48-ACD3-8C5326859E2B}" srcOrd="3" destOrd="0" parTransId="{F395D539-6FCE-7E4B-8D89-F502294CBC76}" sibTransId="{AD7073D5-EB9F-4942-87B3-8C40075D5838}"/>
    <dgm:cxn modelId="{2105A146-C7D4-9643-B550-6AA549F16EB1}" type="presOf" srcId="{F6904CC4-311C-9247-9009-3EE8AF234CAC}" destId="{B7194220-3266-6549-9B4F-5E2623B7D279}" srcOrd="1" destOrd="0" presId="urn:microsoft.com/office/officeart/2005/8/layout/cycle2"/>
    <dgm:cxn modelId="{2C8590D8-CD3B-B643-AA58-64326EB13350}" srcId="{3AB40522-DBE7-6146-84A0-5ADAFA84B0B9}" destId="{C7FCB2A8-77DC-9741-AF80-9964509B8F1D}" srcOrd="2" destOrd="0" parTransId="{CFFD7F76-6F64-AB49-BF3D-4CDBB16708ED}" sibTransId="{271FDB76-15FB-C34D-962E-9971857D53CE}"/>
    <dgm:cxn modelId="{CC65F3E9-9878-DB43-831D-8188E52302EF}" type="presOf" srcId="{F6904CC4-311C-9247-9009-3EE8AF234CAC}" destId="{367AD437-B1C6-6243-992D-7FF292BB533C}" srcOrd="0" destOrd="0" presId="urn:microsoft.com/office/officeart/2005/8/layout/cycle2"/>
    <dgm:cxn modelId="{FD1DA7A0-A15F-F743-925B-95A1345A82E6}" type="presOf" srcId="{3AB40522-DBE7-6146-84A0-5ADAFA84B0B9}" destId="{58F6E097-E74A-A140-8D8C-7335BB3D687B}" srcOrd="0" destOrd="0" presId="urn:microsoft.com/office/officeart/2005/8/layout/cycle2"/>
    <dgm:cxn modelId="{212515E2-9E53-2440-914C-684596B8ABE5}" type="presOf" srcId="{AD7073D5-EB9F-4942-87B3-8C40075D5838}" destId="{C9F4CFFC-F410-7E44-A7A5-EAF4E8258512}" srcOrd="0" destOrd="0" presId="urn:microsoft.com/office/officeart/2005/8/layout/cycle2"/>
    <dgm:cxn modelId="{ACF73709-55D6-FA47-B17D-CD737BD0686B}" type="presOf" srcId="{7829E154-F3D0-B24E-AA96-1A754543E93A}" destId="{67936045-A072-7844-B590-B7F10BCF2018}" srcOrd="1" destOrd="0" presId="urn:microsoft.com/office/officeart/2005/8/layout/cycle2"/>
    <dgm:cxn modelId="{6612078D-9C8B-6D41-9429-6CA2FB11C116}" srcId="{3AB40522-DBE7-6146-84A0-5ADAFA84B0B9}" destId="{D6765A81-8426-9141-845C-9465DD776181}" srcOrd="1" destOrd="0" parTransId="{2DD1573D-809A-8747-A568-271586794512}" sibTransId="{F6904CC4-311C-9247-9009-3EE8AF234CAC}"/>
    <dgm:cxn modelId="{9307AE97-4079-2941-9483-B968AD2A79C0}" type="presOf" srcId="{4C79CA23-9701-D245-9571-BCFB99AD59E7}" destId="{7E1E0936-CB5A-244A-9670-26C4386AAD06}" srcOrd="0" destOrd="0" presId="urn:microsoft.com/office/officeart/2005/8/layout/cycle2"/>
    <dgm:cxn modelId="{EB99EC5F-7A3F-5E41-BF0F-042FC3F2604B}" type="presOf" srcId="{D6765A81-8426-9141-845C-9465DD776181}" destId="{D263F4E2-0147-4445-9A65-FC04415FE96F}" srcOrd="0" destOrd="0" presId="urn:microsoft.com/office/officeart/2005/8/layout/cycle2"/>
    <dgm:cxn modelId="{5CC6F881-BD87-8449-9B83-A6771436C83F}" type="presOf" srcId="{271FDB76-15FB-C34D-962E-9971857D53CE}" destId="{0CCEF724-996D-0044-A62B-1D533DD64776}" srcOrd="0" destOrd="0" presId="urn:microsoft.com/office/officeart/2005/8/layout/cycle2"/>
    <dgm:cxn modelId="{30F0D794-4892-464A-A944-69A5347C4710}" type="presOf" srcId="{F5DB22DD-696D-0D48-ACD3-8C5326859E2B}" destId="{4DDE9814-D9A7-8C4E-9018-C54031A9CCEB}" srcOrd="0" destOrd="0" presId="urn:microsoft.com/office/officeart/2005/8/layout/cycle2"/>
    <dgm:cxn modelId="{DA9423B8-B0E4-7540-A9A3-DA0686EE7F30}" type="presOf" srcId="{504D39E5-0789-254A-9DEB-7C2E007373BE}" destId="{1FDBE8ED-0DE4-7342-8E97-BC089E6FDE0E}" srcOrd="1" destOrd="0" presId="urn:microsoft.com/office/officeart/2005/8/layout/cycle2"/>
    <dgm:cxn modelId="{6C96048C-6E59-E84E-9E61-30FF15CFC602}" type="presOf" srcId="{AD7073D5-EB9F-4942-87B3-8C40075D5838}" destId="{BDB48698-042D-1B47-9421-857425FDAFDF}" srcOrd="1" destOrd="0" presId="urn:microsoft.com/office/officeart/2005/8/layout/cycle2"/>
    <dgm:cxn modelId="{F1D9C212-B884-154A-A8CC-D8E3F07662A9}" type="presParOf" srcId="{58F6E097-E74A-A140-8D8C-7335BB3D687B}" destId="{7E1E0936-CB5A-244A-9670-26C4386AAD06}" srcOrd="0" destOrd="0" presId="urn:microsoft.com/office/officeart/2005/8/layout/cycle2"/>
    <dgm:cxn modelId="{D2178112-1166-D448-A242-7DBE47E20AD6}" type="presParOf" srcId="{58F6E097-E74A-A140-8D8C-7335BB3D687B}" destId="{BCB7296F-2E1D-A444-AAEB-C2755A48D371}" srcOrd="1" destOrd="0" presId="urn:microsoft.com/office/officeart/2005/8/layout/cycle2"/>
    <dgm:cxn modelId="{AAD57C11-35F7-F24C-82A1-A67A5B76A281}" type="presParOf" srcId="{BCB7296F-2E1D-A444-AAEB-C2755A48D371}" destId="{1FDBE8ED-0DE4-7342-8E97-BC089E6FDE0E}" srcOrd="0" destOrd="0" presId="urn:microsoft.com/office/officeart/2005/8/layout/cycle2"/>
    <dgm:cxn modelId="{54ECA6F9-1DC8-8B44-B673-B96E88F3BE43}" type="presParOf" srcId="{58F6E097-E74A-A140-8D8C-7335BB3D687B}" destId="{D263F4E2-0147-4445-9A65-FC04415FE96F}" srcOrd="2" destOrd="0" presId="urn:microsoft.com/office/officeart/2005/8/layout/cycle2"/>
    <dgm:cxn modelId="{CEC1AAA6-9016-A541-B423-4A82279EFCE4}" type="presParOf" srcId="{58F6E097-E74A-A140-8D8C-7335BB3D687B}" destId="{367AD437-B1C6-6243-992D-7FF292BB533C}" srcOrd="3" destOrd="0" presId="urn:microsoft.com/office/officeart/2005/8/layout/cycle2"/>
    <dgm:cxn modelId="{0B8DF985-1E09-AA48-A355-A18F75CC786F}" type="presParOf" srcId="{367AD437-B1C6-6243-992D-7FF292BB533C}" destId="{B7194220-3266-6549-9B4F-5E2623B7D279}" srcOrd="0" destOrd="0" presId="urn:microsoft.com/office/officeart/2005/8/layout/cycle2"/>
    <dgm:cxn modelId="{2383C9FE-C768-8343-BE15-FC0F3DBB1B74}" type="presParOf" srcId="{58F6E097-E74A-A140-8D8C-7335BB3D687B}" destId="{A28CEDD7-2D32-4F42-82C7-64D68916B505}" srcOrd="4" destOrd="0" presId="urn:microsoft.com/office/officeart/2005/8/layout/cycle2"/>
    <dgm:cxn modelId="{56B1B3C6-63DC-2349-885F-4AC0BEC26D82}" type="presParOf" srcId="{58F6E097-E74A-A140-8D8C-7335BB3D687B}" destId="{0CCEF724-996D-0044-A62B-1D533DD64776}" srcOrd="5" destOrd="0" presId="urn:microsoft.com/office/officeart/2005/8/layout/cycle2"/>
    <dgm:cxn modelId="{37716958-4C94-0540-9F5B-037E88ADA608}" type="presParOf" srcId="{0CCEF724-996D-0044-A62B-1D533DD64776}" destId="{DA0DDBE4-4F44-E74F-BAD6-868D582B888F}" srcOrd="0" destOrd="0" presId="urn:microsoft.com/office/officeart/2005/8/layout/cycle2"/>
    <dgm:cxn modelId="{8E45B90E-117F-C74A-9B2D-7D60A2EDC451}" type="presParOf" srcId="{58F6E097-E74A-A140-8D8C-7335BB3D687B}" destId="{4DDE9814-D9A7-8C4E-9018-C54031A9CCEB}" srcOrd="6" destOrd="0" presId="urn:microsoft.com/office/officeart/2005/8/layout/cycle2"/>
    <dgm:cxn modelId="{F6F2BCEE-FB28-F447-811B-F786ED2FC91B}" type="presParOf" srcId="{58F6E097-E74A-A140-8D8C-7335BB3D687B}" destId="{C9F4CFFC-F410-7E44-A7A5-EAF4E8258512}" srcOrd="7" destOrd="0" presId="urn:microsoft.com/office/officeart/2005/8/layout/cycle2"/>
    <dgm:cxn modelId="{32B6FB08-4659-FB43-AFDC-09EC7559AA6C}" type="presParOf" srcId="{C9F4CFFC-F410-7E44-A7A5-EAF4E8258512}" destId="{BDB48698-042D-1B47-9421-857425FDAFDF}" srcOrd="0" destOrd="0" presId="urn:microsoft.com/office/officeart/2005/8/layout/cycle2"/>
    <dgm:cxn modelId="{E7BF859F-02AC-8D4D-89D9-476A7461AC8E}" type="presParOf" srcId="{58F6E097-E74A-A140-8D8C-7335BB3D687B}" destId="{C054EA29-BBE3-2340-B601-C11489F98CBB}" srcOrd="8" destOrd="0" presId="urn:microsoft.com/office/officeart/2005/8/layout/cycle2"/>
    <dgm:cxn modelId="{9AD6003F-7B96-6B4E-9300-CD400047E947}" type="presParOf" srcId="{58F6E097-E74A-A140-8D8C-7335BB3D687B}" destId="{DDDC9E7F-2A6E-EB4C-A1DF-2296A15A4625}" srcOrd="9" destOrd="0" presId="urn:microsoft.com/office/officeart/2005/8/layout/cycle2"/>
    <dgm:cxn modelId="{C6A52929-D7DE-7E4D-B292-89C01C70950E}" type="presParOf" srcId="{DDDC9E7F-2A6E-EB4C-A1DF-2296A15A4625}" destId="{67936045-A072-7844-B590-B7F10BCF2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1A77B0-72DD-E344-9AE6-C1CBB77D2A9D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967B2-E707-EB48-BA3E-3FD435019366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DC815CBB-F540-104C-9DF4-574E85EA44D3}" type="parTrans" cxnId="{39E83C34-C025-2A4A-9B27-28401A8CB6B7}">
      <dgm:prSet/>
      <dgm:spPr/>
      <dgm:t>
        <a:bodyPr/>
        <a:lstStyle/>
        <a:p>
          <a:endParaRPr lang="en-US"/>
        </a:p>
      </dgm:t>
    </dgm:pt>
    <dgm:pt modelId="{802F9DEB-4A44-9F44-9C35-01C166514A5C}" type="sibTrans" cxnId="{39E83C34-C025-2A4A-9B27-28401A8CB6B7}">
      <dgm:prSet/>
      <dgm:spPr/>
      <dgm:t>
        <a:bodyPr/>
        <a:lstStyle/>
        <a:p>
          <a:endParaRPr lang="en-US"/>
        </a:p>
      </dgm:t>
    </dgm:pt>
    <dgm:pt modelId="{4D4DD02F-27EB-6940-A9EA-8B50267D6C07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5539E0DC-0353-6842-9963-3377320F37D5}" type="parTrans" cxnId="{CF621BEB-DE4D-4D46-A35B-0E5E8F206253}">
      <dgm:prSet/>
      <dgm:spPr/>
      <dgm:t>
        <a:bodyPr/>
        <a:lstStyle/>
        <a:p>
          <a:endParaRPr lang="en-US"/>
        </a:p>
      </dgm:t>
    </dgm:pt>
    <dgm:pt modelId="{33DE6485-E053-394E-9159-A4E2B20ED469}" type="sibTrans" cxnId="{CF621BEB-DE4D-4D46-A35B-0E5E8F206253}">
      <dgm:prSet/>
      <dgm:spPr/>
      <dgm:t>
        <a:bodyPr/>
        <a:lstStyle/>
        <a:p>
          <a:endParaRPr lang="en-US"/>
        </a:p>
      </dgm:t>
    </dgm:pt>
    <dgm:pt modelId="{A7638D36-03EA-0048-86C1-A419CA2452A8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95474EF3-D3F5-0242-8819-53AE5DF81F44}" type="parTrans" cxnId="{75AD0949-41D2-E749-BF5B-76C566183AAD}">
      <dgm:prSet/>
      <dgm:spPr/>
      <dgm:t>
        <a:bodyPr/>
        <a:lstStyle/>
        <a:p>
          <a:endParaRPr lang="en-US"/>
        </a:p>
      </dgm:t>
    </dgm:pt>
    <dgm:pt modelId="{BB7C56A1-7470-5E45-91E3-C650AF4BB3D4}" type="sibTrans" cxnId="{75AD0949-41D2-E749-BF5B-76C566183AAD}">
      <dgm:prSet/>
      <dgm:spPr/>
      <dgm:t>
        <a:bodyPr/>
        <a:lstStyle/>
        <a:p>
          <a:endParaRPr lang="en-US"/>
        </a:p>
      </dgm:t>
    </dgm:pt>
    <dgm:pt modelId="{BED06AC6-806D-7A49-A478-CC271CAAC182}" type="pres">
      <dgm:prSet presAssocID="{7B1A77B0-72DD-E344-9AE6-C1CBB77D2A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C6DE5D-707C-CC47-9E4A-1CC86AAFDCF8}" type="pres">
      <dgm:prSet presAssocID="{E23967B2-E707-EB48-BA3E-3FD4350193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4FFA2-613E-6D40-963E-4BFDF8FC679F}" type="pres">
      <dgm:prSet presAssocID="{802F9DEB-4A44-9F44-9C35-01C166514A5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7ACF8D5-4873-834A-8A2C-2B63E743A8FF}" type="pres">
      <dgm:prSet presAssocID="{802F9DEB-4A44-9F44-9C35-01C166514A5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33BCA42-F7AC-C747-8FEB-024EF7A9791F}" type="pres">
      <dgm:prSet presAssocID="{4D4DD02F-27EB-6940-A9EA-8B50267D6C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FFF6B-7ECC-4347-BC7E-13E2A06762E3}" type="pres">
      <dgm:prSet presAssocID="{33DE6485-E053-394E-9159-A4E2B20ED46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91DC909-85BA-034E-B5EF-2CC6F3C069C7}" type="pres">
      <dgm:prSet presAssocID="{33DE6485-E053-394E-9159-A4E2B20ED46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1E58F95-01E1-7946-B00D-1C66C846DB65}" type="pres">
      <dgm:prSet presAssocID="{A7638D36-03EA-0048-86C1-A419CA2452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91F9D-6757-6D4A-99AE-6543670DD530}" type="pres">
      <dgm:prSet presAssocID="{BB7C56A1-7470-5E45-91E3-C650AF4BB3D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51DDE8E-0D02-F04E-AF76-26D9FF6EDCD0}" type="pres">
      <dgm:prSet presAssocID="{BB7C56A1-7470-5E45-91E3-C650AF4BB3D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17D4EAE-D7AE-CD4B-9EC2-E87154334CC4}" type="presOf" srcId="{BB7C56A1-7470-5E45-91E3-C650AF4BB3D4}" destId="{B51DDE8E-0D02-F04E-AF76-26D9FF6EDCD0}" srcOrd="1" destOrd="0" presId="urn:microsoft.com/office/officeart/2005/8/layout/cycle2"/>
    <dgm:cxn modelId="{B991CB82-9B8B-4D49-941A-7BB53387B8F7}" type="presOf" srcId="{33DE6485-E053-394E-9159-A4E2B20ED469}" destId="{B91DC909-85BA-034E-B5EF-2CC6F3C069C7}" srcOrd="1" destOrd="0" presId="urn:microsoft.com/office/officeart/2005/8/layout/cycle2"/>
    <dgm:cxn modelId="{FAFE7417-AE52-B040-9634-9C211F54A945}" type="presOf" srcId="{E23967B2-E707-EB48-BA3E-3FD435019366}" destId="{BEC6DE5D-707C-CC47-9E4A-1CC86AAFDCF8}" srcOrd="0" destOrd="0" presId="urn:microsoft.com/office/officeart/2005/8/layout/cycle2"/>
    <dgm:cxn modelId="{63328196-EE04-7741-ADFB-9BFA12DFA878}" type="presOf" srcId="{BB7C56A1-7470-5E45-91E3-C650AF4BB3D4}" destId="{35991F9D-6757-6D4A-99AE-6543670DD530}" srcOrd="0" destOrd="0" presId="urn:microsoft.com/office/officeart/2005/8/layout/cycle2"/>
    <dgm:cxn modelId="{39EB1211-B4C1-0144-AC18-1F70E9ACAB81}" type="presOf" srcId="{802F9DEB-4A44-9F44-9C35-01C166514A5C}" destId="{8AA4FFA2-613E-6D40-963E-4BFDF8FC679F}" srcOrd="0" destOrd="0" presId="urn:microsoft.com/office/officeart/2005/8/layout/cycle2"/>
    <dgm:cxn modelId="{3DE7FB2D-37CB-3D42-82CB-F153675FA521}" type="presOf" srcId="{A7638D36-03EA-0048-86C1-A419CA2452A8}" destId="{D1E58F95-01E1-7946-B00D-1C66C846DB65}" srcOrd="0" destOrd="0" presId="urn:microsoft.com/office/officeart/2005/8/layout/cycle2"/>
    <dgm:cxn modelId="{5BDAC89A-11EF-CD41-B0DE-53FB598680BA}" type="presOf" srcId="{802F9DEB-4A44-9F44-9C35-01C166514A5C}" destId="{C7ACF8D5-4873-834A-8A2C-2B63E743A8FF}" srcOrd="1" destOrd="0" presId="urn:microsoft.com/office/officeart/2005/8/layout/cycle2"/>
    <dgm:cxn modelId="{CF621BEB-DE4D-4D46-A35B-0E5E8F206253}" srcId="{7B1A77B0-72DD-E344-9AE6-C1CBB77D2A9D}" destId="{4D4DD02F-27EB-6940-A9EA-8B50267D6C07}" srcOrd="1" destOrd="0" parTransId="{5539E0DC-0353-6842-9963-3377320F37D5}" sibTransId="{33DE6485-E053-394E-9159-A4E2B20ED469}"/>
    <dgm:cxn modelId="{0AE9BA1E-EDC4-3B44-9F80-1BCBECF7062B}" type="presOf" srcId="{4D4DD02F-27EB-6940-A9EA-8B50267D6C07}" destId="{033BCA42-F7AC-C747-8FEB-024EF7A9791F}" srcOrd="0" destOrd="0" presId="urn:microsoft.com/office/officeart/2005/8/layout/cycle2"/>
    <dgm:cxn modelId="{39E83C34-C025-2A4A-9B27-28401A8CB6B7}" srcId="{7B1A77B0-72DD-E344-9AE6-C1CBB77D2A9D}" destId="{E23967B2-E707-EB48-BA3E-3FD435019366}" srcOrd="0" destOrd="0" parTransId="{DC815CBB-F540-104C-9DF4-574E85EA44D3}" sibTransId="{802F9DEB-4A44-9F44-9C35-01C166514A5C}"/>
    <dgm:cxn modelId="{75AD0949-41D2-E749-BF5B-76C566183AAD}" srcId="{7B1A77B0-72DD-E344-9AE6-C1CBB77D2A9D}" destId="{A7638D36-03EA-0048-86C1-A419CA2452A8}" srcOrd="2" destOrd="0" parTransId="{95474EF3-D3F5-0242-8819-53AE5DF81F44}" sibTransId="{BB7C56A1-7470-5E45-91E3-C650AF4BB3D4}"/>
    <dgm:cxn modelId="{90BC5E31-78A4-AC45-BA9B-AB23B6044FBA}" type="presOf" srcId="{33DE6485-E053-394E-9159-A4E2B20ED469}" destId="{43DFFF6B-7ECC-4347-BC7E-13E2A06762E3}" srcOrd="0" destOrd="0" presId="urn:microsoft.com/office/officeart/2005/8/layout/cycle2"/>
    <dgm:cxn modelId="{A39F4D6D-971C-B646-A89F-70254A4A25DE}" type="presOf" srcId="{7B1A77B0-72DD-E344-9AE6-C1CBB77D2A9D}" destId="{BED06AC6-806D-7A49-A478-CC271CAAC182}" srcOrd="0" destOrd="0" presId="urn:microsoft.com/office/officeart/2005/8/layout/cycle2"/>
    <dgm:cxn modelId="{3F447AA4-63D2-F040-9FCA-7A428D7AF3BD}" type="presParOf" srcId="{BED06AC6-806D-7A49-A478-CC271CAAC182}" destId="{BEC6DE5D-707C-CC47-9E4A-1CC86AAFDCF8}" srcOrd="0" destOrd="0" presId="urn:microsoft.com/office/officeart/2005/8/layout/cycle2"/>
    <dgm:cxn modelId="{70C6859B-A052-D34A-BB06-FEBC7BE0B899}" type="presParOf" srcId="{BED06AC6-806D-7A49-A478-CC271CAAC182}" destId="{8AA4FFA2-613E-6D40-963E-4BFDF8FC679F}" srcOrd="1" destOrd="0" presId="urn:microsoft.com/office/officeart/2005/8/layout/cycle2"/>
    <dgm:cxn modelId="{F728C059-20EB-C142-BD07-69A69FD198E0}" type="presParOf" srcId="{8AA4FFA2-613E-6D40-963E-4BFDF8FC679F}" destId="{C7ACF8D5-4873-834A-8A2C-2B63E743A8FF}" srcOrd="0" destOrd="0" presId="urn:microsoft.com/office/officeart/2005/8/layout/cycle2"/>
    <dgm:cxn modelId="{BD209142-894B-A846-AD82-308C2F1578E0}" type="presParOf" srcId="{BED06AC6-806D-7A49-A478-CC271CAAC182}" destId="{033BCA42-F7AC-C747-8FEB-024EF7A9791F}" srcOrd="2" destOrd="0" presId="urn:microsoft.com/office/officeart/2005/8/layout/cycle2"/>
    <dgm:cxn modelId="{351CCD49-2D85-4E42-8769-03BDB5DC7791}" type="presParOf" srcId="{BED06AC6-806D-7A49-A478-CC271CAAC182}" destId="{43DFFF6B-7ECC-4347-BC7E-13E2A06762E3}" srcOrd="3" destOrd="0" presId="urn:microsoft.com/office/officeart/2005/8/layout/cycle2"/>
    <dgm:cxn modelId="{D495C978-841E-2845-B8D7-D2A824700E26}" type="presParOf" srcId="{43DFFF6B-7ECC-4347-BC7E-13E2A06762E3}" destId="{B91DC909-85BA-034E-B5EF-2CC6F3C069C7}" srcOrd="0" destOrd="0" presId="urn:microsoft.com/office/officeart/2005/8/layout/cycle2"/>
    <dgm:cxn modelId="{FA9FE680-810E-AB45-9B5C-1BC1DCEAA83C}" type="presParOf" srcId="{BED06AC6-806D-7A49-A478-CC271CAAC182}" destId="{D1E58F95-01E1-7946-B00D-1C66C846DB65}" srcOrd="4" destOrd="0" presId="urn:microsoft.com/office/officeart/2005/8/layout/cycle2"/>
    <dgm:cxn modelId="{39B72A47-2AE2-CA49-847C-F2CC674A8DD6}" type="presParOf" srcId="{BED06AC6-806D-7A49-A478-CC271CAAC182}" destId="{35991F9D-6757-6D4A-99AE-6543670DD530}" srcOrd="5" destOrd="0" presId="urn:microsoft.com/office/officeart/2005/8/layout/cycle2"/>
    <dgm:cxn modelId="{C416A62B-FCB1-EC47-9721-D8EC737BF59F}" type="presParOf" srcId="{35991F9D-6757-6D4A-99AE-6543670DD530}" destId="{B51DDE8E-0D02-F04E-AF76-26D9FF6EDC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4168E-24A6-1141-90B6-E655055B058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2EEDE7-2488-7440-87E2-F4CE482E47C9}">
      <dsp:nvSpPr>
        <dsp:cNvPr id="0" name=""/>
        <dsp:cNvSpPr/>
      </dsp:nvSpPr>
      <dsp:spPr>
        <a:xfrm>
          <a:off x="74" y="1219199"/>
          <a:ext cx="1932830" cy="162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Research</a:t>
          </a:r>
          <a:endParaRPr lang="en-US" sz="3100" kern="1200" dirty="0"/>
        </a:p>
      </dsp:txBody>
      <dsp:txXfrm>
        <a:off x="79429" y="1298554"/>
        <a:ext cx="1774120" cy="1466890"/>
      </dsp:txXfrm>
    </dsp:sp>
    <dsp:sp modelId="{D2015B7E-AB8B-C14B-9A4B-AC8A06B13538}">
      <dsp:nvSpPr>
        <dsp:cNvPr id="0" name=""/>
        <dsp:cNvSpPr/>
      </dsp:nvSpPr>
      <dsp:spPr>
        <a:xfrm>
          <a:off x="2081584" y="1219199"/>
          <a:ext cx="1932830" cy="162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Evidence</a:t>
          </a:r>
          <a:endParaRPr lang="en-US" sz="3100" kern="1200" dirty="0"/>
        </a:p>
      </dsp:txBody>
      <dsp:txXfrm>
        <a:off x="2160939" y="1298554"/>
        <a:ext cx="1774120" cy="1466890"/>
      </dsp:txXfrm>
    </dsp:sp>
    <dsp:sp modelId="{6B0E34C5-0ED0-D841-A3B3-7D788F3EA779}">
      <dsp:nvSpPr>
        <dsp:cNvPr id="0" name=""/>
        <dsp:cNvSpPr/>
      </dsp:nvSpPr>
      <dsp:spPr>
        <a:xfrm>
          <a:off x="4163094" y="1219199"/>
          <a:ext cx="1932830" cy="1625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Policy</a:t>
          </a:r>
          <a:endParaRPr lang="en-US" sz="3100" kern="1200" dirty="0"/>
        </a:p>
      </dsp:txBody>
      <dsp:txXfrm>
        <a:off x="4242449" y="1298554"/>
        <a:ext cx="177412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6DE5D-707C-CC47-9E4A-1CC86AAFDCF8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2423942" y="259099"/>
        <a:ext cx="1248115" cy="1248115"/>
      </dsp:txXfrm>
    </dsp:sp>
    <dsp:sp modelId="{8AA4FFA2-613E-6D40-963E-4BFDF8FC679F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504594" y="1780606"/>
        <a:ext cx="329462" cy="357433"/>
      </dsp:txXfrm>
    </dsp:sp>
    <dsp:sp modelId="{033BCA42-F7AC-C747-8FEB-024EF7A9791F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Evidence</a:t>
          </a:r>
          <a:endParaRPr lang="en-US" sz="2400" kern="1200" dirty="0"/>
        </a:p>
      </dsp:txBody>
      <dsp:txXfrm>
        <a:off x="3750511" y="2556785"/>
        <a:ext cx="1248115" cy="1248115"/>
      </dsp:txXfrm>
    </dsp:sp>
    <dsp:sp modelId="{43DFFF6B-7ECC-4347-BC7E-13E2A06762E3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967188" y="3002126"/>
        <a:ext cx="329462" cy="357433"/>
      </dsp:txXfrm>
    </dsp:sp>
    <dsp:sp modelId="{D1E58F95-01E1-7946-B00D-1C66C846DB65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Policy</a:t>
          </a:r>
          <a:endParaRPr lang="en-US" sz="2400" kern="1200" dirty="0"/>
        </a:p>
      </dsp:txBody>
      <dsp:txXfrm>
        <a:off x="1097372" y="2556785"/>
        <a:ext cx="1248115" cy="1248115"/>
      </dsp:txXfrm>
    </dsp:sp>
    <dsp:sp modelId="{35991F9D-6757-6D4A-99AE-6543670DD530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178024" y="1925960"/>
        <a:ext cx="329462" cy="357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6DE5D-707C-CC47-9E4A-1CC86AAFDCF8}">
      <dsp:nvSpPr>
        <dsp:cNvPr id="0" name=""/>
        <dsp:cNvSpPr/>
      </dsp:nvSpPr>
      <dsp:spPr>
        <a:xfrm>
          <a:off x="415565" y="317"/>
          <a:ext cx="540469" cy="54046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Research</a:t>
          </a:r>
          <a:endParaRPr lang="en-US" sz="700" kern="1200" dirty="0"/>
        </a:p>
      </dsp:txBody>
      <dsp:txXfrm>
        <a:off x="494715" y="79467"/>
        <a:ext cx="382169" cy="382169"/>
      </dsp:txXfrm>
    </dsp:sp>
    <dsp:sp modelId="{8AA4FFA2-613E-6D40-963E-4BFDF8FC679F}">
      <dsp:nvSpPr>
        <dsp:cNvPr id="0" name=""/>
        <dsp:cNvSpPr/>
      </dsp:nvSpPr>
      <dsp:spPr>
        <a:xfrm rot="3600000">
          <a:off x="814800" y="527564"/>
          <a:ext cx="144083" cy="182408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25606" y="545329"/>
        <a:ext cx="100858" cy="109444"/>
      </dsp:txXfrm>
    </dsp:sp>
    <dsp:sp modelId="{033BCA42-F7AC-C747-8FEB-024EF7A9791F}">
      <dsp:nvSpPr>
        <dsp:cNvPr id="0" name=""/>
        <dsp:cNvSpPr/>
      </dsp:nvSpPr>
      <dsp:spPr>
        <a:xfrm>
          <a:off x="821728" y="703812"/>
          <a:ext cx="540469" cy="54046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Evidence</a:t>
          </a:r>
          <a:endParaRPr lang="en-US" sz="700" kern="1200" dirty="0"/>
        </a:p>
      </dsp:txBody>
      <dsp:txXfrm>
        <a:off x="900878" y="782962"/>
        <a:ext cx="382169" cy="382169"/>
      </dsp:txXfrm>
    </dsp:sp>
    <dsp:sp modelId="{43DFFF6B-7ECC-4347-BC7E-13E2A06762E3}">
      <dsp:nvSpPr>
        <dsp:cNvPr id="0" name=""/>
        <dsp:cNvSpPr/>
      </dsp:nvSpPr>
      <dsp:spPr>
        <a:xfrm rot="10800000">
          <a:off x="617835" y="882843"/>
          <a:ext cx="144083" cy="182408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661060" y="919325"/>
        <a:ext cx="100858" cy="109444"/>
      </dsp:txXfrm>
    </dsp:sp>
    <dsp:sp modelId="{D1E58F95-01E1-7946-B00D-1C66C846DB65}">
      <dsp:nvSpPr>
        <dsp:cNvPr id="0" name=""/>
        <dsp:cNvSpPr/>
      </dsp:nvSpPr>
      <dsp:spPr>
        <a:xfrm>
          <a:off x="9402" y="703812"/>
          <a:ext cx="540469" cy="54046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Policy</a:t>
          </a:r>
          <a:endParaRPr lang="en-US" sz="700" kern="1200" dirty="0"/>
        </a:p>
      </dsp:txBody>
      <dsp:txXfrm>
        <a:off x="88552" y="782962"/>
        <a:ext cx="382169" cy="382169"/>
      </dsp:txXfrm>
    </dsp:sp>
    <dsp:sp modelId="{35991F9D-6757-6D4A-99AE-6543670DD530}">
      <dsp:nvSpPr>
        <dsp:cNvPr id="0" name=""/>
        <dsp:cNvSpPr/>
      </dsp:nvSpPr>
      <dsp:spPr>
        <a:xfrm rot="18000000">
          <a:off x="408637" y="534627"/>
          <a:ext cx="144083" cy="182408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19443" y="589826"/>
        <a:ext cx="100858" cy="109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3AE46-915B-EA47-86F3-93B5EC80DA3C}">
      <dsp:nvSpPr>
        <dsp:cNvPr id="0" name=""/>
        <dsp:cNvSpPr/>
      </dsp:nvSpPr>
      <dsp:spPr>
        <a:xfrm>
          <a:off x="3048000" y="1742510"/>
          <a:ext cx="1144172" cy="827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112"/>
              </a:lnTo>
              <a:lnTo>
                <a:pt x="1144172" y="82711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6B980-C67E-064A-9DEA-01C5AB7D09D3}">
      <dsp:nvSpPr>
        <dsp:cNvPr id="0" name=""/>
        <dsp:cNvSpPr/>
      </dsp:nvSpPr>
      <dsp:spPr>
        <a:xfrm>
          <a:off x="1903827" y="1742510"/>
          <a:ext cx="1144172" cy="827112"/>
        </a:xfrm>
        <a:custGeom>
          <a:avLst/>
          <a:gdLst/>
          <a:ahLst/>
          <a:cxnLst/>
          <a:rect l="0" t="0" r="0" b="0"/>
          <a:pathLst>
            <a:path>
              <a:moveTo>
                <a:pt x="1144172" y="0"/>
              </a:moveTo>
              <a:lnTo>
                <a:pt x="1144172" y="827112"/>
              </a:lnTo>
              <a:lnTo>
                <a:pt x="0" y="82711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1C6B4-7170-C74C-A874-60E0DC289621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AE425-B635-8B48-8CCA-DD6D8F17CF26}">
      <dsp:nvSpPr>
        <dsp:cNvPr id="0" name=""/>
        <dsp:cNvSpPr/>
      </dsp:nvSpPr>
      <dsp:spPr>
        <a:xfrm>
          <a:off x="2358739" y="363990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5479-C4AE-1743-B712-518394181394}">
      <dsp:nvSpPr>
        <dsp:cNvPr id="0" name=""/>
        <dsp:cNvSpPr/>
      </dsp:nvSpPr>
      <dsp:spPr>
        <a:xfrm>
          <a:off x="1669479" y="612123"/>
          <a:ext cx="2757041" cy="882253"/>
        </a:xfrm>
        <a:prstGeom prst="rect">
          <a:avLst/>
        </a:prstGeom>
        <a:noFill/>
        <a:ln w="38100" cap="flat" cmpd="sng" algn="ctr">
          <a:noFill/>
          <a:prstDash val="solid"/>
          <a:miter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Local Data</a:t>
          </a:r>
          <a:endParaRPr lang="en-US" sz="3000" kern="1200" dirty="0"/>
        </a:p>
      </dsp:txBody>
      <dsp:txXfrm>
        <a:off x="1669479" y="612123"/>
        <a:ext cx="2757041" cy="882253"/>
      </dsp:txXfrm>
    </dsp:sp>
    <dsp:sp modelId="{E335EF92-7B1A-3F46-A4B5-EC6B985C21E2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E6D9C-1DEE-974B-8104-6EEBABC8E9C5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55B0C-E4B9-0A46-BAEC-C111931B85E6}">
      <dsp:nvSpPr>
        <dsp:cNvPr id="0" name=""/>
        <dsp:cNvSpPr/>
      </dsp:nvSpPr>
      <dsp:spPr>
        <a:xfrm>
          <a:off x="1469" y="2569622"/>
          <a:ext cx="2757041" cy="882253"/>
        </a:xfrm>
        <a:prstGeom prst="rect">
          <a:avLst/>
        </a:prstGeom>
        <a:noFill/>
        <a:ln w="38100" cap="flat" cmpd="sng" algn="ctr">
          <a:noFill/>
          <a:prstDash val="solid"/>
          <a:miter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800000"/>
              </a:solidFill>
            </a:rPr>
            <a:t>Population level (Quantitative)</a:t>
          </a:r>
          <a:endParaRPr lang="en-US" sz="3000" kern="1200" dirty="0">
            <a:solidFill>
              <a:srgbClr val="800000"/>
            </a:solidFill>
          </a:endParaRPr>
        </a:p>
      </dsp:txBody>
      <dsp:txXfrm>
        <a:off x="1469" y="2569622"/>
        <a:ext cx="2757041" cy="882253"/>
      </dsp:txXfrm>
    </dsp:sp>
    <dsp:sp modelId="{B35C4309-CF16-EA48-8EF9-73F946A3DA0F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8321E-4DAB-1A4B-9662-255EBACA45E8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105BF-9C61-5B43-A52C-6203BE3C39E5}">
      <dsp:nvSpPr>
        <dsp:cNvPr id="0" name=""/>
        <dsp:cNvSpPr/>
      </dsp:nvSpPr>
      <dsp:spPr>
        <a:xfrm>
          <a:off x="3337489" y="2569622"/>
          <a:ext cx="2757041" cy="882253"/>
        </a:xfrm>
        <a:prstGeom prst="rect">
          <a:avLst/>
        </a:prstGeom>
        <a:noFill/>
        <a:ln w="38100" cap="flat" cmpd="sng" algn="ctr">
          <a:noFill/>
          <a:prstDash val="solid"/>
          <a:miter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800000"/>
              </a:solidFill>
            </a:rPr>
            <a:t>Qualitative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3337489" y="2569622"/>
        <a:ext cx="2757041" cy="882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E0936-CB5A-244A-9670-26C4386AAD06}">
      <dsp:nvSpPr>
        <dsp:cNvPr id="0" name=""/>
        <dsp:cNvSpPr/>
      </dsp:nvSpPr>
      <dsp:spPr>
        <a:xfrm>
          <a:off x="2498749" y="716"/>
          <a:ext cx="1403300" cy="14033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Community Experience</a:t>
          </a:r>
          <a:endParaRPr lang="en-US" sz="1300" kern="1200" dirty="0"/>
        </a:p>
      </dsp:txBody>
      <dsp:txXfrm>
        <a:off x="2704258" y="206225"/>
        <a:ext cx="992282" cy="992282"/>
      </dsp:txXfrm>
    </dsp:sp>
    <dsp:sp modelId="{BCB7296F-2E1D-A444-AAEB-C2755A48D371}">
      <dsp:nvSpPr>
        <dsp:cNvPr id="0" name=""/>
        <dsp:cNvSpPr/>
      </dsp:nvSpPr>
      <dsp:spPr>
        <a:xfrm rot="2160000">
          <a:off x="3857772" y="1078795"/>
          <a:ext cx="373349" cy="47361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868468" y="1140601"/>
        <a:ext cx="261344" cy="284167"/>
      </dsp:txXfrm>
    </dsp:sp>
    <dsp:sp modelId="{D263F4E2-0147-4445-9A65-FC04415FE96F}">
      <dsp:nvSpPr>
        <dsp:cNvPr id="0" name=""/>
        <dsp:cNvSpPr/>
      </dsp:nvSpPr>
      <dsp:spPr>
        <a:xfrm>
          <a:off x="4203941" y="1239610"/>
          <a:ext cx="1403300" cy="14033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Observations of impact</a:t>
          </a:r>
          <a:endParaRPr lang="en-US" sz="1300" kern="1200" dirty="0"/>
        </a:p>
      </dsp:txBody>
      <dsp:txXfrm>
        <a:off x="4409450" y="1445119"/>
        <a:ext cx="992282" cy="992282"/>
      </dsp:txXfrm>
    </dsp:sp>
    <dsp:sp modelId="{367AD437-B1C6-6243-992D-7FF292BB533C}">
      <dsp:nvSpPr>
        <dsp:cNvPr id="0" name=""/>
        <dsp:cNvSpPr/>
      </dsp:nvSpPr>
      <dsp:spPr>
        <a:xfrm rot="6480000">
          <a:off x="4396519" y="2696690"/>
          <a:ext cx="373349" cy="47361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469827" y="2738151"/>
        <a:ext cx="261344" cy="284167"/>
      </dsp:txXfrm>
    </dsp:sp>
    <dsp:sp modelId="{A28CEDD7-2D32-4F42-82C7-64D68916B505}">
      <dsp:nvSpPr>
        <dsp:cNvPr id="0" name=""/>
        <dsp:cNvSpPr/>
      </dsp:nvSpPr>
      <dsp:spPr>
        <a:xfrm>
          <a:off x="3552616" y="3244183"/>
          <a:ext cx="1403300" cy="14033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Evaluations of local initiatives</a:t>
          </a:r>
          <a:endParaRPr lang="en-US" sz="1300" kern="1200" dirty="0"/>
        </a:p>
      </dsp:txBody>
      <dsp:txXfrm>
        <a:off x="3758125" y="3449692"/>
        <a:ext cx="992282" cy="992282"/>
      </dsp:txXfrm>
    </dsp:sp>
    <dsp:sp modelId="{0CCEF724-996D-0044-A62B-1D533DD64776}">
      <dsp:nvSpPr>
        <dsp:cNvPr id="0" name=""/>
        <dsp:cNvSpPr/>
      </dsp:nvSpPr>
      <dsp:spPr>
        <a:xfrm rot="10800000">
          <a:off x="3024291" y="3709026"/>
          <a:ext cx="373349" cy="47361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296" y="3803749"/>
        <a:ext cx="261344" cy="284167"/>
      </dsp:txXfrm>
    </dsp:sp>
    <dsp:sp modelId="{4DDE9814-D9A7-8C4E-9018-C54031A9CCEB}">
      <dsp:nvSpPr>
        <dsp:cNvPr id="0" name=""/>
        <dsp:cNvSpPr/>
      </dsp:nvSpPr>
      <dsp:spPr>
        <a:xfrm>
          <a:off x="1444883" y="3244183"/>
          <a:ext cx="1403300" cy="14033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Documenting local priorities </a:t>
          </a:r>
          <a:endParaRPr lang="en-US" sz="1300" kern="1200" dirty="0"/>
        </a:p>
      </dsp:txBody>
      <dsp:txXfrm>
        <a:off x="1650392" y="3449692"/>
        <a:ext cx="992282" cy="992282"/>
      </dsp:txXfrm>
    </dsp:sp>
    <dsp:sp modelId="{C9F4CFFC-F410-7E44-A7A5-EAF4E8258512}">
      <dsp:nvSpPr>
        <dsp:cNvPr id="0" name=""/>
        <dsp:cNvSpPr/>
      </dsp:nvSpPr>
      <dsp:spPr>
        <a:xfrm rot="15120000">
          <a:off x="1637461" y="2716789"/>
          <a:ext cx="373349" cy="47361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10769" y="2864774"/>
        <a:ext cx="261344" cy="284167"/>
      </dsp:txXfrm>
    </dsp:sp>
    <dsp:sp modelId="{C054EA29-BBE3-2340-B601-C11489F98CBB}">
      <dsp:nvSpPr>
        <dsp:cNvPr id="0" name=""/>
        <dsp:cNvSpPr/>
      </dsp:nvSpPr>
      <dsp:spPr>
        <a:xfrm>
          <a:off x="793558" y="1239610"/>
          <a:ext cx="1403300" cy="14033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Measuring local innovation</a:t>
          </a:r>
          <a:endParaRPr lang="en-US" sz="1300" kern="1200" dirty="0"/>
        </a:p>
      </dsp:txBody>
      <dsp:txXfrm>
        <a:off x="999067" y="1445119"/>
        <a:ext cx="992282" cy="992282"/>
      </dsp:txXfrm>
    </dsp:sp>
    <dsp:sp modelId="{DDDC9E7F-2A6E-EB4C-A1DF-2296A15A4625}">
      <dsp:nvSpPr>
        <dsp:cNvPr id="0" name=""/>
        <dsp:cNvSpPr/>
      </dsp:nvSpPr>
      <dsp:spPr>
        <a:xfrm rot="19440000">
          <a:off x="2152581" y="1091217"/>
          <a:ext cx="373349" cy="473613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63277" y="1218857"/>
        <a:ext cx="261344" cy="2841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6DE5D-707C-CC47-9E4A-1CC86AAFDCF8}">
      <dsp:nvSpPr>
        <dsp:cNvPr id="0" name=""/>
        <dsp:cNvSpPr/>
      </dsp:nvSpPr>
      <dsp:spPr>
        <a:xfrm>
          <a:off x="415565" y="317"/>
          <a:ext cx="540469" cy="54046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Research</a:t>
          </a:r>
          <a:endParaRPr lang="en-US" sz="700" kern="1200" dirty="0"/>
        </a:p>
      </dsp:txBody>
      <dsp:txXfrm>
        <a:off x="494715" y="79467"/>
        <a:ext cx="382169" cy="382169"/>
      </dsp:txXfrm>
    </dsp:sp>
    <dsp:sp modelId="{8AA4FFA2-613E-6D40-963E-4BFDF8FC679F}">
      <dsp:nvSpPr>
        <dsp:cNvPr id="0" name=""/>
        <dsp:cNvSpPr/>
      </dsp:nvSpPr>
      <dsp:spPr>
        <a:xfrm rot="3600000">
          <a:off x="814800" y="527564"/>
          <a:ext cx="144083" cy="182408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25606" y="545329"/>
        <a:ext cx="100858" cy="109444"/>
      </dsp:txXfrm>
    </dsp:sp>
    <dsp:sp modelId="{033BCA42-F7AC-C747-8FEB-024EF7A9791F}">
      <dsp:nvSpPr>
        <dsp:cNvPr id="0" name=""/>
        <dsp:cNvSpPr/>
      </dsp:nvSpPr>
      <dsp:spPr>
        <a:xfrm>
          <a:off x="821728" y="703812"/>
          <a:ext cx="540469" cy="54046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Evidence</a:t>
          </a:r>
          <a:endParaRPr lang="en-US" sz="700" kern="1200" dirty="0"/>
        </a:p>
      </dsp:txBody>
      <dsp:txXfrm>
        <a:off x="900878" y="782962"/>
        <a:ext cx="382169" cy="382169"/>
      </dsp:txXfrm>
    </dsp:sp>
    <dsp:sp modelId="{43DFFF6B-7ECC-4347-BC7E-13E2A06762E3}">
      <dsp:nvSpPr>
        <dsp:cNvPr id="0" name=""/>
        <dsp:cNvSpPr/>
      </dsp:nvSpPr>
      <dsp:spPr>
        <a:xfrm rot="10800000">
          <a:off x="617835" y="882843"/>
          <a:ext cx="144083" cy="182408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661060" y="919325"/>
        <a:ext cx="100858" cy="109444"/>
      </dsp:txXfrm>
    </dsp:sp>
    <dsp:sp modelId="{D1E58F95-01E1-7946-B00D-1C66C846DB65}">
      <dsp:nvSpPr>
        <dsp:cNvPr id="0" name=""/>
        <dsp:cNvSpPr/>
      </dsp:nvSpPr>
      <dsp:spPr>
        <a:xfrm>
          <a:off x="9402" y="703812"/>
          <a:ext cx="540469" cy="54046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Policy</a:t>
          </a:r>
          <a:endParaRPr lang="en-US" sz="700" kern="1200" dirty="0"/>
        </a:p>
      </dsp:txBody>
      <dsp:txXfrm>
        <a:off x="88552" y="782962"/>
        <a:ext cx="382169" cy="382169"/>
      </dsp:txXfrm>
    </dsp:sp>
    <dsp:sp modelId="{35991F9D-6757-6D4A-99AE-6543670DD530}">
      <dsp:nvSpPr>
        <dsp:cNvPr id="0" name=""/>
        <dsp:cNvSpPr/>
      </dsp:nvSpPr>
      <dsp:spPr>
        <a:xfrm rot="18000000">
          <a:off x="408637" y="534627"/>
          <a:ext cx="144083" cy="182408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19443" y="589826"/>
        <a:ext cx="100858" cy="10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A138B-ECA5-E34C-9713-928A8CAAC7B4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1C1A-0C17-AD4F-87B1-B3FFC0D4A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0CEF8-3BD0-43A8-AF72-5F1B9B5DEF9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4306D-4DAA-484F-9BB3-135FCF7F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4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4306D-4DAA-484F-9BB3-135FCF7F0E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1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4306D-4DAA-484F-9BB3-135FCF7F0E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9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4306D-4DAA-484F-9BB3-135FCF7F0E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9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Klemtu</a:t>
            </a:r>
            <a:r>
              <a:rPr lang="en-US" baseline="0" dirty="0" smtClean="0"/>
              <a:t> – home of the </a:t>
            </a:r>
            <a:r>
              <a:rPr lang="en-US" baseline="0" dirty="0" err="1" smtClean="0"/>
              <a:t>Kitasoo</a:t>
            </a:r>
            <a:r>
              <a:rPr lang="en-US" baseline="0" dirty="0" smtClean="0"/>
              <a:t> tribe of the </a:t>
            </a:r>
            <a:r>
              <a:rPr lang="en-US" baseline="0" dirty="0" err="1" smtClean="0"/>
              <a:t>Tsimshiams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4306D-4DAA-484F-9BB3-135FCF7F0E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9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Klemtu</a:t>
            </a:r>
            <a:r>
              <a:rPr lang="en-US" baseline="0" dirty="0" smtClean="0"/>
              <a:t> – home of the </a:t>
            </a:r>
            <a:r>
              <a:rPr lang="en-US" baseline="0" dirty="0" err="1" smtClean="0"/>
              <a:t>Kitasoo</a:t>
            </a:r>
            <a:r>
              <a:rPr lang="en-US" baseline="0" dirty="0" smtClean="0"/>
              <a:t> tribe of the </a:t>
            </a:r>
            <a:r>
              <a:rPr lang="en-US" baseline="0" dirty="0" err="1" smtClean="0"/>
              <a:t>Tsimshiams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4306D-4DAA-484F-9BB3-135FCF7F0E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9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F3856A-7592-4153-BAA6-2C1412318591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B4EC-C03D-467C-B5FA-52D325859C14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820-15FA-45D1-B27B-10BAFB8552DC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DC1D-85BB-4983-BA69-33218FE926B8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79CB-EFAB-47B4-92A2-F4D0ADCA138F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8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1D3641"/>
                </a:solidFill>
              </a:rPr>
              <a:pPr/>
              <a:t>05/06/2015</a:t>
            </a:fld>
            <a:endParaRPr lang="en-CA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1D3641"/>
                </a:solidFill>
              </a:rPr>
              <a:pPr/>
              <a:t>‹#›</a:t>
            </a:fld>
            <a:endParaRPr lang="en-CA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81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64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1EAD-5134-4C11-B660-E7877F06923B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4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014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97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54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46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52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88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1D3641"/>
                </a:solidFill>
              </a:rPr>
              <a:pPr/>
              <a:t>05/06/2015</a:t>
            </a:fld>
            <a:endParaRPr lang="en-CA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1D3641"/>
                </a:solidFill>
              </a:rPr>
              <a:pPr/>
              <a:t>‹#›</a:t>
            </a:fld>
            <a:endParaRPr lang="en-CA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8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09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F2820-15FA-45D1-B27B-10BAFB8552DC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76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50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63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612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91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94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F3856A-7592-4153-BAA6-2C1412318591}" type="datetime1">
              <a:rPr lang="en-US" smtClean="0">
                <a:solidFill>
                  <a:srgbClr val="2F1F58"/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F1F58"/>
              </a:solidFill>
              <a:latin typeface="Candara"/>
            </a:endParaRPr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1EAD-5134-4C11-B660-E7877F06923B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F2820-15FA-45D1-B27B-10BAFB8552DC}" type="datetime1">
              <a:rPr lang="en-US" smtClean="0">
                <a:solidFill>
                  <a:srgbClr val="2F1F58"/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F1F58"/>
              </a:solidFill>
              <a:latin typeface="Candara"/>
            </a:endParaRPr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55A5-C697-4B75-90D3-0B5C20586CDE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55A5-C697-4B75-90D3-0B5C20586CDE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C6FD-FE68-41C9-A057-10AAD74FC175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E206-43C7-498E-911E-CF7F7B889C29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AA6C-1475-4815-ABF1-3205551999BB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959C-C291-4D8D-864A-3762FDC45282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DCA5-8AAE-482F-AC56-6C2416252ABF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F1F58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B4EC-C03D-467C-B5FA-52D325859C14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820-15FA-45D1-B27B-10BAFB8552DC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DC1D-85BB-4983-BA69-33218FE926B8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79CB-EFAB-47B4-92A2-F4D0ADCA138F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C6FD-FE68-41C9-A057-10AAD74FC175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E206-43C7-498E-911E-CF7F7B889C29}" type="datetime1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AA6C-1475-4815-ABF1-3205551999BB}" type="datetime1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959C-C291-4D8D-864A-3762FDC45282}" type="datetime1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DCA5-8AAE-482F-AC56-6C2416252ABF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12F2820-15FA-45D1-B27B-10BAFB8552DC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17DEA46-5D82-4B50-97D4-54184E3B5FA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44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29CBC0-6129-45D2-BCA2-03B0BAA42734}" type="datetimeFigureOut">
              <a:rPr lang="en-CA" smtClean="0">
                <a:solidFill>
                  <a:srgbClr val="DFE6D0"/>
                </a:solidFill>
              </a:rPr>
              <a:pPr/>
              <a:t>05/06/2015</a:t>
            </a:fld>
            <a:endParaRPr lang="en-CA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702C17-7F5B-4911-872A-FE1A4A1A1E1A}" type="slidenum">
              <a:rPr lang="en-CA" smtClean="0">
                <a:solidFill>
                  <a:srgbClr val="DFE6D0"/>
                </a:solidFill>
              </a:rPr>
              <a:pPr/>
              <a:t>‹#›</a:t>
            </a:fld>
            <a:endParaRPr lang="en-CA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33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12F2820-15FA-45D1-B27B-10BAFB8552DC}" type="datetime1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6/5/2015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17DEA46-5D82-4B50-97D4-54184E3B5FA9}" type="slidenum">
              <a:rPr lang="en-US" smtClean="0">
                <a:solidFill>
                  <a:srgbClr val="2F1F58">
                    <a:lumMod val="40000"/>
                    <a:lumOff val="6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>
              <a:solidFill>
                <a:srgbClr val="2F1F58">
                  <a:lumMod val="40000"/>
                  <a:lumOff val="60000"/>
                </a:srgbClr>
              </a:solidFill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hf sldNum="0"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4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14400" y="228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cap="small" spc="300" dirty="0" smtClean="0">
                <a:latin typeface="Calibri"/>
                <a:cs typeface="Calibri"/>
              </a:rPr>
              <a:t>Rebuilding Health Services</a:t>
            </a:r>
            <a:r>
              <a:rPr lang="en-US" sz="4400" spc="300" dirty="0" smtClean="0">
                <a:latin typeface="Calibri"/>
                <a:cs typeface="Calibri"/>
              </a:rPr>
              <a:t>:</a:t>
            </a:r>
            <a:endParaRPr lang="en-US" sz="4400" spc="300" dirty="0">
              <a:latin typeface="Calibri"/>
              <a:cs typeface="Calibri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762000"/>
            <a:ext cx="9296400" cy="609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  <a:latin typeface="Calibri"/>
                <a:cs typeface="Calibri"/>
              </a:rPr>
              <a:t>Dangerous Ideas from the Hinterland</a:t>
            </a:r>
          </a:p>
          <a:p>
            <a:pPr marL="0" indent="0" algn="ctr">
              <a:buNone/>
            </a:pPr>
            <a:endParaRPr lang="en-US" sz="26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5562600"/>
            <a:ext cx="434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Jude Kornelsen, PhD</a:t>
            </a:r>
          </a:p>
          <a:p>
            <a:r>
              <a:rPr lang="en-US" sz="1600" dirty="0" smtClean="0">
                <a:solidFill>
                  <a:srgbClr val="292934"/>
                </a:solidFill>
                <a:latin typeface="Calibri"/>
                <a:cs typeface="Calibri"/>
              </a:rPr>
              <a:t>Associate Professor, Co-Director Centre for Rural Health Research | Department of Family Practice UBC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81200" y="3962400"/>
            <a:ext cx="5181600" cy="609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>
                <a:solidFill>
                  <a:srgbClr val="800000"/>
                </a:solidFill>
                <a:latin typeface="Abadi MT Condensed Light"/>
                <a:cs typeface="Abadi MT Condensed Light"/>
              </a:rPr>
              <a:t>NOSM </a:t>
            </a:r>
            <a:r>
              <a:rPr lang="en-US" sz="2600" dirty="0" smtClean="0">
                <a:solidFill>
                  <a:srgbClr val="800000"/>
                </a:solidFill>
                <a:latin typeface="Abadi MT Condensed Light"/>
                <a:cs typeface="Abadi MT Condensed Light"/>
              </a:rPr>
              <a:t>Northern Health </a:t>
            </a:r>
            <a:r>
              <a:rPr lang="en-US" sz="2600" dirty="0" smtClean="0">
                <a:solidFill>
                  <a:srgbClr val="800000"/>
                </a:solidFill>
                <a:latin typeface="Abadi MT Condensed Light"/>
                <a:cs typeface="Abadi MT Condensed Light"/>
              </a:rPr>
              <a:t>Research Conference  June 4, 2015</a:t>
            </a:r>
            <a:endParaRPr lang="en-US" sz="2600" dirty="0">
              <a:solidFill>
                <a:srgbClr val="800000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582245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latin typeface="Calibri"/>
                <a:cs typeface="Calibri"/>
              </a:rPr>
              <a:t>Stefan </a:t>
            </a:r>
            <a:r>
              <a:rPr lang="en-US" sz="1600" dirty="0" err="1" smtClean="0">
                <a:latin typeface="Calibri"/>
                <a:cs typeface="Calibri"/>
              </a:rPr>
              <a:t>Grzybowski</a:t>
            </a:r>
            <a:r>
              <a:rPr lang="en-US" sz="1600" dirty="0" smtClean="0">
                <a:latin typeface="Calibri"/>
                <a:cs typeface="Calibri"/>
              </a:rPr>
              <a:t>, MD</a:t>
            </a:r>
          </a:p>
          <a:p>
            <a:pPr algn="r"/>
            <a:r>
              <a:rPr lang="en-US" sz="1600" dirty="0" smtClean="0">
                <a:solidFill>
                  <a:srgbClr val="292934"/>
                </a:solidFill>
                <a:latin typeface="Calibri"/>
                <a:cs typeface="Calibri"/>
              </a:rPr>
              <a:t>Professor, Co-Director Centre for Rural Health Research | Department of Family Practice | UBC</a:t>
            </a:r>
          </a:p>
        </p:txBody>
      </p:sp>
      <p:pic>
        <p:nvPicPr>
          <p:cNvPr id="2" name="Picture 1" descr="ambul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400"/>
            <a:ext cx="1295400" cy="1295400"/>
          </a:xfrm>
          <a:prstGeom prst="rect">
            <a:avLst/>
          </a:prstGeom>
        </p:spPr>
      </p:pic>
      <p:pic>
        <p:nvPicPr>
          <p:cNvPr id="3" name="Picture 2" descr="hous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1143000" cy="1143000"/>
          </a:xfrm>
          <a:prstGeom prst="rect">
            <a:avLst/>
          </a:prstGeom>
        </p:spPr>
      </p:pic>
      <p:pic>
        <p:nvPicPr>
          <p:cNvPr id="4" name="Picture 3" descr="doct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14600"/>
            <a:ext cx="1126634" cy="11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5142305"/>
              </p:ext>
            </p:extLst>
          </p:nvPr>
        </p:nvGraphicFramePr>
        <p:xfrm>
          <a:off x="869827" y="1918087"/>
          <a:ext cx="1371600" cy="124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971800" y="2622649"/>
            <a:ext cx="2787551" cy="2711351"/>
            <a:chOff x="2165449" y="606"/>
            <a:chExt cx="1765101" cy="1765101"/>
          </a:xfrm>
        </p:grpSpPr>
        <p:sp>
          <p:nvSpPr>
            <p:cNvPr id="5" name="Oval 4"/>
            <p:cNvSpPr/>
            <p:nvPr/>
          </p:nvSpPr>
          <p:spPr>
            <a:xfrm>
              <a:off x="2165449" y="606"/>
              <a:ext cx="1765101" cy="17651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423942" y="259099"/>
              <a:ext cx="1248115" cy="124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Evidence</a:t>
              </a:r>
              <a:endParaRPr lang="en-US" sz="36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9800" y="2438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Concrete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2971800"/>
            <a:ext cx="2435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Epidemiological data</a:t>
            </a:r>
          </a:p>
          <a:p>
            <a:r>
              <a:rPr lang="en-US" sz="2000" dirty="0" smtClean="0"/>
              <a:t>Administrative data</a:t>
            </a:r>
          </a:p>
          <a:p>
            <a:r>
              <a:rPr lang="en-US" sz="2000" dirty="0" smtClean="0"/>
              <a:t>Qualitative data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3828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Abstract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927937"/>
            <a:ext cx="2413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Social consequences</a:t>
            </a:r>
          </a:p>
          <a:p>
            <a:r>
              <a:rPr lang="en-US" sz="2000" dirty="0" smtClean="0"/>
              <a:t>Cultural impact</a:t>
            </a:r>
          </a:p>
          <a:p>
            <a:r>
              <a:rPr lang="en-US" sz="2000" dirty="0" smtClean="0"/>
              <a:t>Psychological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32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5-04-23 at 3.5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3762022" cy="2362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5912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Meeting Population Need:  Maternal-Newborn Outcomes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12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Provider Outcomes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64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Satisfaction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Screen Shot 2015-04-23 at 3.39.1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" b="42975"/>
          <a:stretch/>
        </p:blipFill>
        <p:spPr>
          <a:xfrm>
            <a:off x="4267200" y="2819400"/>
            <a:ext cx="3742268" cy="1806980"/>
          </a:xfrm>
          <a:prstGeom prst="rect">
            <a:avLst/>
          </a:prstGeom>
        </p:spPr>
      </p:pic>
      <p:pic>
        <p:nvPicPr>
          <p:cNvPr id="8" name="Picture 7" descr="Screen Shot 2015-04-23 at 3.42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400"/>
            <a:ext cx="3003376" cy="1676400"/>
          </a:xfrm>
          <a:prstGeom prst="rect">
            <a:avLst/>
          </a:prstGeom>
        </p:spPr>
      </p:pic>
      <p:pic>
        <p:nvPicPr>
          <p:cNvPr id="9" name="Picture 8" descr="Screen Shot 2015-04-23 at 3.47.16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54"/>
          <a:stretch/>
        </p:blipFill>
        <p:spPr>
          <a:xfrm>
            <a:off x="4648200" y="685800"/>
            <a:ext cx="3963122" cy="1752600"/>
          </a:xfrm>
          <a:prstGeom prst="rect">
            <a:avLst/>
          </a:prstGeom>
        </p:spPr>
      </p:pic>
      <p:pic>
        <p:nvPicPr>
          <p:cNvPr id="15" name="Picture 14" descr="Screen Shot 2015-04-23 at 3.53.0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76800"/>
            <a:ext cx="4614953" cy="1676400"/>
          </a:xfrm>
          <a:prstGeom prst="rect">
            <a:avLst/>
          </a:prstGeom>
        </p:spPr>
      </p:pic>
      <p:pic>
        <p:nvPicPr>
          <p:cNvPr id="18" name="Picture 17" descr="Screen Shot 2015-04-28 at 9.48.1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5" y="2819400"/>
            <a:ext cx="3727325" cy="1650999"/>
          </a:xfrm>
          <a:prstGeom prst="rect">
            <a:avLst/>
          </a:prstGeom>
        </p:spPr>
      </p:pic>
      <p:pic>
        <p:nvPicPr>
          <p:cNvPr id="16" name="Picture 15" descr="Screen Shot 2015-04-23 at 3.55.5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00600"/>
            <a:ext cx="4037906" cy="1752600"/>
          </a:xfrm>
          <a:prstGeom prst="rect">
            <a:avLst/>
          </a:prstGeom>
        </p:spPr>
      </p:pic>
      <p:pic>
        <p:nvPicPr>
          <p:cNvPr id="17" name="Picture 16" descr="Screen Shot 2015-04-23 at 3.58.0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24400"/>
            <a:ext cx="3353707" cy="1786467"/>
          </a:xfrm>
          <a:prstGeom prst="rect">
            <a:avLst/>
          </a:prstGeom>
        </p:spPr>
      </p:pic>
      <p:pic>
        <p:nvPicPr>
          <p:cNvPr id="13" name="Picture 12" descr="Screen Shot 2015-04-23 at 3.50.57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953000"/>
            <a:ext cx="3211411" cy="1905000"/>
          </a:xfrm>
          <a:prstGeom prst="rect">
            <a:avLst/>
          </a:prstGeom>
        </p:spPr>
      </p:pic>
      <p:pic>
        <p:nvPicPr>
          <p:cNvPr id="10" name="Picture 9" descr="Screen Shot 2015-04-23 at 3.49.20 PM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9" b="37871"/>
          <a:stretch/>
        </p:blipFill>
        <p:spPr>
          <a:xfrm>
            <a:off x="4953000" y="5019140"/>
            <a:ext cx="3879466" cy="1833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49759"/>
            <a:ext cx="3327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The Evidence</a:t>
            </a:r>
            <a:endParaRPr lang="en-US" sz="4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79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29 at 2.35.1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"/>
          <a:stretch/>
        </p:blipFill>
        <p:spPr>
          <a:xfrm>
            <a:off x="533400" y="288656"/>
            <a:ext cx="7590208" cy="6569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5819705" y="3248095"/>
            <a:ext cx="561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Gavin Bennett and </a:t>
            </a:r>
            <a:r>
              <a:rPr lang="en-US" i="1" dirty="0" err="1" smtClean="0"/>
              <a:t>Nasreen</a:t>
            </a:r>
            <a:r>
              <a:rPr lang="en-US" i="1" dirty="0" smtClean="0"/>
              <a:t> </a:t>
            </a:r>
            <a:r>
              <a:rPr lang="en-US" i="1" dirty="0" err="1" smtClean="0"/>
              <a:t>Jessani</a:t>
            </a:r>
            <a:r>
              <a:rPr lang="en-US" i="1" dirty="0" smtClean="0"/>
              <a:t> Eds. The Knowledge Translation Toolkit IDRC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502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2952749" cy="1411941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Policy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Screen Shot 2015-05-31 at 4.4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4162191" cy="3124200"/>
          </a:xfrm>
          <a:prstGeom prst="rect">
            <a:avLst/>
          </a:prstGeom>
        </p:spPr>
      </p:pic>
      <p:pic>
        <p:nvPicPr>
          <p:cNvPr id="5" name="Picture 4" descr="Screen Shot 2015-05-31 at 4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4509617" cy="3124200"/>
          </a:xfrm>
          <a:prstGeom prst="rect">
            <a:avLst/>
          </a:prstGeom>
        </p:spPr>
      </p:pic>
      <p:pic>
        <p:nvPicPr>
          <p:cNvPr id="4" name="Picture 3" descr="Screen Shot 2015-05-31 at 12.38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0"/>
            <a:ext cx="460467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>
                <a:latin typeface="Calibri"/>
                <a:cs typeface="Calibri"/>
              </a:rPr>
              <a:t>Resulting Evidence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77724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3600" dirty="0" smtClean="0">
                <a:latin typeface="Calibri"/>
                <a:cs typeface="Calibri"/>
              </a:rPr>
              <a:t>Challenges the </a:t>
            </a:r>
            <a:r>
              <a:rPr lang="en-US" sz="3600" i="1" dirty="0">
                <a:latin typeface="Calibri"/>
                <a:cs typeface="Calibri"/>
              </a:rPr>
              <a:t>status quo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3600" dirty="0" smtClean="0">
                <a:latin typeface="Calibri"/>
                <a:cs typeface="Calibri"/>
              </a:rPr>
              <a:t>Constructive disruption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3600" dirty="0" smtClean="0">
                <a:latin typeface="Calibri"/>
                <a:cs typeface="Calibri"/>
              </a:rPr>
              <a:t>Potential to initiate paradigm shifts</a:t>
            </a:r>
          </a:p>
        </p:txBody>
      </p:sp>
    </p:spTree>
    <p:extLst>
      <p:ext uri="{BB962C8B-B14F-4D97-AF65-F5344CB8AC3E}">
        <p14:creationId xmlns:p14="http://schemas.microsoft.com/office/powerpoint/2010/main" val="17260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4000"/>
              </a:lnSpc>
            </a:pPr>
            <a:r>
              <a:rPr lang="en-CA" dirty="0" smtClean="0">
                <a:latin typeface="Calibri"/>
                <a:cs typeface="Calibri"/>
              </a:rPr>
              <a:t>‘Dangerous ideas’</a:t>
            </a:r>
            <a:endParaRPr lang="en-CA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05000"/>
            <a:ext cx="63361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whom are the ideas dangerous?</a:t>
            </a:r>
            <a:endParaRPr lang="en-US" sz="3200" dirty="0"/>
          </a:p>
        </p:txBody>
      </p:sp>
      <p:pic>
        <p:nvPicPr>
          <p:cNvPr id="5" name="Picture 4" descr="van gener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67000"/>
            <a:ext cx="45778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a/ab/2008_Top1percentUSA.svg/1022px-2008_Top1percentUSA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8"/>
          <a:stretch/>
        </p:blipFill>
        <p:spPr bwMode="auto">
          <a:xfrm>
            <a:off x="-76200" y="1676400"/>
            <a:ext cx="9063046" cy="51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124" y="381000"/>
            <a:ext cx="9260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"/>
                <a:cs typeface="Calibri"/>
              </a:rPr>
              <a:t>Annual U.S Income Share of the Top 1%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0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31 at 8.30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495800" cy="642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upload.wikimedia.org/wikipedia/commons/thumb/7/77/Day_20_Occupy_Wall_Street_October_5_2011_Shankbone_3.JPG/1024px-Day_20_Occupy_Wall_Street_October_5_2011_Shankbon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753600" cy="76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5-31 at 11.3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Calibri"/>
                <a:cs typeface="Calibri"/>
              </a:rPr>
              <a:t>Conflict of Interest</a:t>
            </a:r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133600"/>
            <a:ext cx="5002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We have none to declare. </a:t>
            </a:r>
            <a:endParaRPr lang="en-US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7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31 at 8.2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2080"/>
            <a:ext cx="4724400" cy="63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7526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bri"/>
                <a:cs typeface="Calibri"/>
              </a:rPr>
              <a:t>Rebuild the health </a:t>
            </a:r>
            <a:r>
              <a:rPr lang="en-CA" sz="3200" dirty="0">
                <a:latin typeface="Calibri"/>
                <a:cs typeface="Calibri"/>
              </a:rPr>
              <a:t>c</a:t>
            </a:r>
            <a:r>
              <a:rPr lang="en-CA" sz="3200" dirty="0" smtClean="0">
                <a:latin typeface="Calibri"/>
                <a:cs typeface="Calibri"/>
              </a:rPr>
              <a:t>are system starting with small rural communities based on the principles of </a:t>
            </a:r>
            <a:r>
              <a:rPr lang="en-CA" sz="3200" b="1" dirty="0" smtClean="0">
                <a:latin typeface="Calibri"/>
                <a:cs typeface="Calibri"/>
              </a:rPr>
              <a:t>generalism</a:t>
            </a:r>
            <a:r>
              <a:rPr lang="en-CA" sz="3200" dirty="0" smtClean="0">
                <a:latin typeface="Calibri"/>
                <a:cs typeface="Calibri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Calibri"/>
                <a:cs typeface="Calibri"/>
              </a:rPr>
              <a:t>Comprehensive engagement with the patient from first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Calibri"/>
                <a:cs typeface="Calibri"/>
              </a:rPr>
              <a:t>Provider flexibility and adaptability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Calibri"/>
                <a:cs typeface="Calibri"/>
              </a:rPr>
              <a:t>Team Based Care </a:t>
            </a:r>
            <a:endParaRPr lang="en-CA" sz="3200" dirty="0"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alibri"/>
                <a:cs typeface="Calibri"/>
              </a:rPr>
              <a:t>What about rural?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1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>
                <a:latin typeface="Calibri"/>
                <a:cs typeface="Calibri"/>
              </a:rPr>
              <a:t>3 Dimensions of Change</a:t>
            </a:r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020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Changing the way we use data</a:t>
            </a:r>
            <a:endParaRPr lang="en-US" sz="3600" dirty="0"/>
          </a:p>
        </p:txBody>
      </p:sp>
      <p:pic>
        <p:nvPicPr>
          <p:cNvPr id="4" name="Picture 3" descr="hou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990600" cy="990600"/>
          </a:xfrm>
          <a:prstGeom prst="rect">
            <a:avLst/>
          </a:prstGeom>
        </p:spPr>
      </p:pic>
      <p:pic>
        <p:nvPicPr>
          <p:cNvPr id="5" name="Picture 4" descr="doct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799853" cy="799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4684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Rethinking ‘enhanced skills’</a:t>
            </a:r>
            <a:endParaRPr lang="en-US" sz="3600" dirty="0"/>
          </a:p>
        </p:txBody>
      </p:sp>
      <p:pic>
        <p:nvPicPr>
          <p:cNvPr id="7" name="Picture 6" descr="ambul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648200"/>
            <a:ext cx="1473200" cy="147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4724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Integrating emergency transport into the hospital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49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Local Health Are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13670" r="9299" b="22008"/>
          <a:stretch/>
        </p:blipFill>
        <p:spPr bwMode="auto">
          <a:xfrm>
            <a:off x="2209800" y="1626586"/>
            <a:ext cx="5029200" cy="51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2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libri"/>
                <a:cs typeface="Calibri"/>
              </a:rPr>
              <a:t>Population level local data:  LHA’s as a unit of analysis</a:t>
            </a:r>
            <a:endParaRPr lang="en-US" sz="3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8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ince George L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14683" r="6240" b="28571"/>
          <a:stretch/>
        </p:blipFill>
        <p:spPr bwMode="auto">
          <a:xfrm>
            <a:off x="1676400" y="1584387"/>
            <a:ext cx="5782319" cy="47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4773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libri"/>
                <a:cs typeface="Calibri"/>
              </a:rPr>
              <a:t>LHA 057 (Prince George)</a:t>
            </a:r>
            <a:endParaRPr lang="en-US" sz="3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8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41"/>
            <a:ext cx="7570787" cy="141194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LHA’s </a:t>
            </a:r>
            <a:r>
              <a:rPr lang="en-US" sz="3600" dirty="0" err="1" smtClean="0">
                <a:latin typeface="Calibri"/>
                <a:cs typeface="Calibri"/>
              </a:rPr>
              <a:t>overlayed</a:t>
            </a:r>
            <a:r>
              <a:rPr lang="en-US" sz="3600" dirty="0" smtClean="0">
                <a:latin typeface="Calibri"/>
                <a:cs typeface="Calibri"/>
              </a:rPr>
              <a:t> by 1 hour catchments</a:t>
            </a:r>
            <a:endParaRPr lang="en-US" sz="3600" dirty="0">
              <a:latin typeface="Calibri"/>
              <a:cs typeface="Calibri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23339" r="8865" b="21690"/>
          <a:stretch/>
        </p:blipFill>
        <p:spPr>
          <a:xfrm>
            <a:off x="1981200" y="1600200"/>
            <a:ext cx="5926021" cy="5105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60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0"/>
            <a:ext cx="41910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Population catchments can be created around a rural health care facility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Rural health care teams can be charged with the health services responsibility for the surrounding population</a:t>
            </a:r>
          </a:p>
          <a:p>
            <a:endParaRPr lang="en-US" dirty="0"/>
          </a:p>
        </p:txBody>
      </p:sp>
      <p:pic>
        <p:nvPicPr>
          <p:cNvPr id="5" name="Picture 2" descr="Prince George LH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14683" r="6240" b="28571"/>
          <a:stretch/>
        </p:blipFill>
        <p:spPr bwMode="auto">
          <a:xfrm>
            <a:off x="5105400" y="2133600"/>
            <a:ext cx="343922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76200"/>
            <a:ext cx="8305800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4400" dirty="0" smtClean="0"/>
              <a:t>Catchment Data - Assumptions</a:t>
            </a:r>
            <a:endParaRPr lang="en-US" sz="4400" dirty="0"/>
          </a:p>
        </p:txBody>
      </p:sp>
      <p:pic>
        <p:nvPicPr>
          <p:cNvPr id="8" name="Picture 7" descr="hou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934200" cy="1411941"/>
          </a:xfrm>
        </p:spPr>
        <p:txBody>
          <a:bodyPr/>
          <a:lstStyle/>
          <a:p>
            <a:pPr algn="l"/>
            <a:r>
              <a:rPr lang="en-US" sz="4000" dirty="0">
                <a:latin typeface="Calibri"/>
                <a:cs typeface="Calibri"/>
              </a:rPr>
              <a:t>The </a:t>
            </a:r>
            <a:r>
              <a:rPr lang="en-US" sz="4000" dirty="0" smtClean="0">
                <a:latin typeface="Calibri"/>
                <a:cs typeface="Calibri"/>
              </a:rPr>
              <a:t>utility </a:t>
            </a:r>
            <a:r>
              <a:rPr lang="en-US" sz="4000" dirty="0">
                <a:latin typeface="Calibri"/>
                <a:cs typeface="Calibri"/>
              </a:rPr>
              <a:t>of catchment </a:t>
            </a:r>
            <a:r>
              <a:rPr lang="en-US" sz="4000" dirty="0" smtClean="0">
                <a:latin typeface="Calibri"/>
                <a:cs typeface="Calibri"/>
              </a:rPr>
              <a:t>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676400"/>
            <a:ext cx="79247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Measuring population need to appropriately plan services;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Monitoring utilization patterns to assess service function;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Monitoring outcomes for the population served to assess quality of care;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Linking education with need, and outcomes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hou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Calibri"/>
                <a:cs typeface="Calibri"/>
              </a:rPr>
              <a:t>Population-based outcomes study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3" name="Picture 2" descr="Screen Shot 2015-06-04 at 3.21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800600" cy="362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2209800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  <a:cs typeface="Calibri"/>
              </a:rPr>
              <a:t>Grzybowski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 S, Stoll K, Kornelsen J. The Outcomes of Rural Perinatal Surgical Services in BC: A Population – Based Study. </a:t>
            </a:r>
            <a:r>
              <a:rPr lang="en-US" i="1" dirty="0">
                <a:solidFill>
                  <a:prstClr val="black"/>
                </a:solidFill>
                <a:latin typeface="Calibri"/>
                <a:cs typeface="Calibri"/>
              </a:rPr>
              <a:t>Canadian Journal of Rural Medicine,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2013; 18 (4): 123-129. </a:t>
            </a:r>
          </a:p>
          <a:p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5" name="Picture 4" descr="doct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Calibri"/>
                <a:cs typeface="Calibri"/>
              </a:rPr>
              <a:t>GP’s with Enhanced Surgical Skills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7397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A set of defined competencies of rural family physicians, which generally include one or both of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Calibri"/>
              </a:rPr>
              <a:t>appendectomy and Caesarean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section;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Generally found in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communities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Calibri"/>
              </a:rPr>
              <a:t>of 5,000‐15,000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where ESS physicians provide most or all of the local surgical care; and,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in communities 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Calibri"/>
              </a:rPr>
              <a:t>of 15,000‐25,000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where there is usually a significant local specialist presence that is supported by ESS physicians, especially for on-call relief (a “mixed” model).</a:t>
            </a:r>
          </a:p>
        </p:txBody>
      </p:sp>
      <p:pic>
        <p:nvPicPr>
          <p:cNvPr id="5" name="Picture 4" descr="doct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8351838" cy="1411941"/>
          </a:xfrm>
        </p:spPr>
        <p:txBody>
          <a:bodyPr/>
          <a:lstStyle/>
          <a:p>
            <a:pPr algn="l"/>
            <a:r>
              <a:rPr lang="en-US" sz="4400" dirty="0" smtClean="0">
                <a:latin typeface="Calibri"/>
                <a:cs typeface="Calibri"/>
              </a:rPr>
              <a:t>Centre for Rural Health Research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4800600" cy="403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ude and Stefan[1]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7576" r="18990" b="7681"/>
          <a:stretch/>
        </p:blipFill>
        <p:spPr>
          <a:xfrm>
            <a:off x="381000" y="1981200"/>
            <a:ext cx="4615461" cy="3747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2754" y="2405472"/>
            <a:ext cx="3184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Stefan </a:t>
            </a:r>
            <a:r>
              <a:rPr lang="en-US" sz="2800" dirty="0" err="1" smtClean="0"/>
              <a:t>Grzybowski</a:t>
            </a:r>
            <a:r>
              <a:rPr lang="en-US" sz="2800" dirty="0" smtClean="0"/>
              <a:t>, MD, </a:t>
            </a:r>
            <a:r>
              <a:rPr lang="en-US" sz="2800" dirty="0" err="1" smtClean="0"/>
              <a:t>MClSc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30882" y="3581400"/>
            <a:ext cx="330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Jude Kornelsen, PhD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99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04 at 9.4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48017" cy="5181600"/>
          </a:xfrm>
          <a:prstGeom prst="rect">
            <a:avLst/>
          </a:prstGeom>
        </p:spPr>
      </p:pic>
      <p:pic>
        <p:nvPicPr>
          <p:cNvPr id="4" name="Picture 3" descr="doct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04 at 9.4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48017" cy="5181600"/>
          </a:xfrm>
          <a:prstGeom prst="rect">
            <a:avLst/>
          </a:prstGeom>
        </p:spPr>
      </p:pic>
      <p:pic>
        <p:nvPicPr>
          <p:cNvPr id="4" name="Picture 3" descr="doct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762000" cy="762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0" y="1828800"/>
            <a:ext cx="89154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570787" cy="1411941"/>
          </a:xfrm>
        </p:spPr>
        <p:txBody>
          <a:bodyPr/>
          <a:lstStyle/>
          <a:p>
            <a:pPr algn="l"/>
            <a:r>
              <a:rPr lang="en-US" sz="4400" dirty="0" smtClean="0">
                <a:latin typeface="Calibri"/>
                <a:cs typeface="Calibri"/>
              </a:rPr>
              <a:t>Context: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80174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Significant numbers of small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surgical services in rural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B.C. have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been discontinued in the past 15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years;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ifficulties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recruiting and retaining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practitioners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health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care; 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  <a:cs typeface="Calibri"/>
              </a:rPr>
              <a:t>ack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Calibri"/>
              </a:rPr>
              <a:t>of a coherent evidence base 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  <a:cs typeface="Calibri"/>
              </a:rPr>
              <a:t>regarding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Calibri"/>
              </a:rPr>
              <a:t>the safety of small services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</a:p>
          <a:p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4" name="Picture 3" descr="doct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92"/>
            <a:ext cx="7570787" cy="1411941"/>
          </a:xfrm>
        </p:spPr>
        <p:txBody>
          <a:bodyPr/>
          <a:lstStyle/>
          <a:p>
            <a:pPr algn="l"/>
            <a:r>
              <a:rPr lang="en-US" dirty="0" smtClean="0">
                <a:latin typeface="Calibri"/>
                <a:cs typeface="Calibri"/>
              </a:rPr>
              <a:t>Methods: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74761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Compared perinatal outcomes by service level strata for singleton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births that occurred in British Columbia between Apr. 1, 2000, and Mar. 31,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2007. 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4" name="Picture 3" descr="doct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70787" cy="1411941"/>
          </a:xfrm>
        </p:spPr>
        <p:txBody>
          <a:bodyPr/>
          <a:lstStyle/>
          <a:p>
            <a:pPr algn="l"/>
            <a:r>
              <a:rPr lang="en-US" dirty="0" smtClean="0">
                <a:latin typeface="Calibri"/>
                <a:cs typeface="Calibri"/>
              </a:rPr>
              <a:t>Findings: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7476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A total of 87 294 births occurred during the study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period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;</a:t>
            </a:r>
            <a:endParaRPr lang="en-US" sz="24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births were distributed across 6 strata of services, which ranged from no local maternity services to services supported by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obstetricians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;</a:t>
            </a:r>
            <a:endParaRPr lang="en-US" sz="24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Fifteen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catchment areas were served by general practitioners with enhanced surgical skills (GPESSs), and 9174 births were included from this obstetric service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level; 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prstClr val="black"/>
                </a:solidFill>
                <a:latin typeface="Calibri"/>
                <a:cs typeface="Calibri"/>
              </a:rPr>
              <a:t>Population outcomes </a:t>
            </a:r>
            <a:r>
              <a:rPr lang="en-US" sz="2400" i="1" dirty="0">
                <a:solidFill>
                  <a:prstClr val="black"/>
                </a:solidFill>
                <a:latin typeface="Calibri"/>
                <a:cs typeface="Calibri"/>
              </a:rPr>
              <a:t>for surgical services provided by GPs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Calibri"/>
              </a:rPr>
              <a:t>were as good as those </a:t>
            </a:r>
            <a:r>
              <a:rPr lang="en-US" sz="2400" i="1" dirty="0">
                <a:solidFill>
                  <a:prstClr val="black"/>
                </a:solidFill>
                <a:latin typeface="Calibri"/>
                <a:cs typeface="Calibri"/>
              </a:rPr>
              <a:t>provided by obstetricians. </a:t>
            </a:r>
          </a:p>
          <a:p>
            <a:endParaRPr lang="en-US" sz="2400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5" name="Picture 4" descr="doct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04 at 10.4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803">
            <a:off x="609722" y="1258815"/>
            <a:ext cx="4409184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175260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‘There is no existing clinical, case study or qualitative evidence that cesarean section is less safe when provided by GPESS than when provided by a specialist obstetrician.’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(Kornelsen 2014)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1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570787" cy="1411941"/>
          </a:xfrm>
        </p:spPr>
        <p:txBody>
          <a:bodyPr/>
          <a:lstStyle/>
          <a:p>
            <a:pPr algn="l"/>
            <a:r>
              <a:rPr lang="en-US" dirty="0" smtClean="0">
                <a:latin typeface="Calibri"/>
                <a:cs typeface="Calibri"/>
              </a:rPr>
              <a:t>But…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1828800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No formal training opportunities / CME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No regulatory framework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Recent history of challenging inter-professional relationships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doct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762000" cy="762000"/>
          </a:xfrm>
          <a:prstGeom prst="rect">
            <a:avLst/>
          </a:prstGeom>
        </p:spPr>
      </p:pic>
      <p:pic>
        <p:nvPicPr>
          <p:cNvPr id="5" name="Picture 4" descr="Screen Shot 2015-04-23 at 3.42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86200"/>
            <a:ext cx="4368547" cy="2438400"/>
          </a:xfrm>
          <a:prstGeom prst="rect">
            <a:avLst/>
          </a:prstGeom>
        </p:spPr>
      </p:pic>
      <p:pic>
        <p:nvPicPr>
          <p:cNvPr id="6" name="Picture 5" descr="Screen Shot 2015-06-05 at 1.23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33800"/>
            <a:ext cx="5410200" cy="28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00200"/>
            <a:ext cx="4800600" cy="2286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>
                <a:latin typeface="Calibri"/>
                <a:cs typeface="Calibri"/>
              </a:rPr>
              <a:t>System shifts</a:t>
            </a:r>
            <a:endParaRPr lang="en-US" sz="4800" dirty="0">
              <a:latin typeface="Calibri"/>
              <a:cs typeface="Calibri"/>
            </a:endParaRPr>
          </a:p>
        </p:txBody>
      </p:sp>
      <p:pic>
        <p:nvPicPr>
          <p:cNvPr id="3" name="Picture 2" descr="Screen Shot 2015-06-05 at 12.4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4648200" cy="2094024"/>
          </a:xfrm>
          <a:prstGeom prst="rect">
            <a:avLst/>
          </a:prstGeom>
        </p:spPr>
      </p:pic>
      <p:pic>
        <p:nvPicPr>
          <p:cNvPr id="5" name="Picture 4" descr="Screen Shot 2015-06-05 at 1.24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5373229" cy="1945933"/>
          </a:xfrm>
          <a:prstGeom prst="rect">
            <a:avLst/>
          </a:prstGeom>
        </p:spPr>
      </p:pic>
      <p:pic>
        <p:nvPicPr>
          <p:cNvPr id="6" name="Picture 5" descr="Screen Shot 2015-06-05 at 1.24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33800"/>
            <a:ext cx="5029200" cy="2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1752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‘Disruptive ideas’ require a solid evidence base;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Need to find the policy moment. 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04800"/>
            <a:ext cx="5413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libri"/>
                <a:cs typeface="Calibri"/>
              </a:rPr>
              <a:t>Take Home Message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 descr="evid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17" y="3684817"/>
            <a:ext cx="1801583" cy="18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562" y="40341"/>
            <a:ext cx="7208838" cy="1411941"/>
          </a:xfrm>
        </p:spPr>
        <p:txBody>
          <a:bodyPr/>
          <a:lstStyle/>
          <a:p>
            <a:pPr algn="l"/>
            <a:r>
              <a:rPr lang="en-US" sz="4800" dirty="0" smtClean="0">
                <a:latin typeface="Calibri"/>
                <a:cs typeface="Calibri"/>
              </a:rPr>
              <a:t>Emergency Transport</a:t>
            </a:r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38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Calibri"/>
                <a:cs typeface="Calibri"/>
              </a:rPr>
              <a:t>Historical organizational structure Police, Fire, Ambulance;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Calibri"/>
                <a:cs typeface="Calibri"/>
              </a:rPr>
              <a:t>Paramilitary culture;</a:t>
            </a:r>
            <a:endParaRPr lang="en-CA" sz="3200" dirty="0"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Calibri"/>
                <a:cs typeface="Calibri"/>
              </a:rPr>
              <a:t>Works in urban centres;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Calibri"/>
                <a:cs typeface="Calibri"/>
              </a:rPr>
              <a:t>Rurally - on call: paid when called out and transport occurs;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Calibri"/>
                <a:cs typeface="Calibri"/>
              </a:rPr>
              <a:t>“You call – we haul”</a:t>
            </a:r>
          </a:p>
          <a:p>
            <a:endParaRPr lang="en-CA" dirty="0"/>
          </a:p>
        </p:txBody>
      </p:sp>
      <p:pic>
        <p:nvPicPr>
          <p:cNvPr id="5" name="Picture 4" descr="ambul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>
                <a:latin typeface="Calibri"/>
                <a:cs typeface="Calibri"/>
              </a:rPr>
              <a:t>Objectives &amp; Approach</a:t>
            </a:r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55" y="1788855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/>
              <a:t>Provide context for our approach to rural health services research</a:t>
            </a:r>
            <a:endParaRPr lang="en-US" sz="3200" dirty="0"/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Explore “dangerous ideas”</a:t>
            </a:r>
            <a:endParaRPr lang="en-US" sz="3200" dirty="0"/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To consider 3 ideas that may be constructively disruptive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75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fan\AppData\Local\Microsoft\Windows\Temporary Internet Files\Content.Outlook\3ECXYKUU\Northern Ont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38" y="1394"/>
            <a:ext cx="9145862" cy="68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fan\AppData\Local\Microsoft\Windows\Temporary Internet Files\Content.Outlook\3ECXYKUU\IH Map by community 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089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33182"/>
              </p:ext>
            </p:extLst>
          </p:nvPr>
        </p:nvGraphicFramePr>
        <p:xfrm>
          <a:off x="76200" y="1935162"/>
          <a:ext cx="8995112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3" imgW="6093237" imgH="3558084" progId="Word.Document.12">
                  <p:embed/>
                </p:oleObj>
              </mc:Choice>
              <mc:Fallback>
                <p:oleObj name="Document" r:id="rId3" imgW="6093237" imgH="3558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935162"/>
                        <a:ext cx="8995112" cy="553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mbulan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fan\AppData\Local\Microsoft\Windows\Temporary Internet Files\Content.Outlook\3ECXYKUU\Northern Ont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38" y="1394"/>
            <a:ext cx="9145862" cy="68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2" y="-76200"/>
            <a:ext cx="8123238" cy="1411941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en-CA" sz="3600" dirty="0" smtClean="0">
                <a:latin typeface="Calibri"/>
                <a:cs typeface="Calibri"/>
              </a:rPr>
              <a:t>Overview of Emergency Transport Deployments in Interior Health Authority</a:t>
            </a:r>
            <a:endParaRPr lang="en-CA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70787" cy="4289611"/>
          </a:xfrm>
        </p:spPr>
        <p:txBody>
          <a:bodyPr>
            <a:normAutofit fontScale="32500" lnSpcReduction="20000"/>
          </a:bodyPr>
          <a:lstStyle/>
          <a:p>
            <a:endParaRPr lang="en-CA" dirty="0" smtClean="0"/>
          </a:p>
          <a:p>
            <a:r>
              <a:rPr lang="en-CA" sz="8000" dirty="0" smtClean="0">
                <a:latin typeface="Calibri"/>
                <a:cs typeface="Calibri"/>
              </a:rPr>
              <a:t>2000 </a:t>
            </a:r>
            <a:r>
              <a:rPr lang="en-CA" sz="8000" dirty="0">
                <a:latin typeface="Calibri"/>
                <a:cs typeface="Calibri"/>
              </a:rPr>
              <a:t>air transfers in IH per </a:t>
            </a:r>
            <a:r>
              <a:rPr lang="en-CA" sz="8000" dirty="0" smtClean="0">
                <a:latin typeface="Calibri"/>
                <a:cs typeface="Calibri"/>
              </a:rPr>
              <a:t>year</a:t>
            </a:r>
          </a:p>
          <a:p>
            <a:r>
              <a:rPr lang="en-CA" sz="8000" dirty="0" smtClean="0">
                <a:latin typeface="Calibri"/>
                <a:cs typeface="Calibri"/>
              </a:rPr>
              <a:t>25,000 ground, inter-facility transfers (all acuity levels) in IH</a:t>
            </a:r>
          </a:p>
          <a:p>
            <a:pPr lvl="1"/>
            <a:r>
              <a:rPr lang="en-CA" sz="8000" dirty="0" smtClean="0">
                <a:latin typeface="Calibri"/>
                <a:cs typeface="Calibri"/>
              </a:rPr>
              <a:t>Approximately 10% of overall volume are Yellow/Red Calls (High Acuity)</a:t>
            </a:r>
          </a:p>
          <a:p>
            <a:r>
              <a:rPr lang="en-CA" sz="8000" b="1" dirty="0" smtClean="0">
                <a:solidFill>
                  <a:schemeClr val="tx1"/>
                </a:solidFill>
                <a:latin typeface="Calibri"/>
                <a:cs typeface="Calibri"/>
              </a:rPr>
              <a:t>1200 HART transfers/year</a:t>
            </a:r>
          </a:p>
          <a:p>
            <a:pPr lvl="1"/>
            <a:r>
              <a:rPr lang="en-CA" sz="8000" dirty="0" smtClean="0">
                <a:latin typeface="Calibri"/>
                <a:cs typeface="Calibri"/>
              </a:rPr>
              <a:t>30-35% of calls deploy the RT with the RN</a:t>
            </a:r>
          </a:p>
        </p:txBody>
      </p:sp>
      <p:pic>
        <p:nvPicPr>
          <p:cNvPr id="4" name="Picture 3" descr="ambul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Interviews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Base Hospitals: 		30 interviews	4 sites</a:t>
            </a:r>
          </a:p>
          <a:p>
            <a:endParaRPr lang="en-CA" sz="2800" dirty="0" smtClean="0"/>
          </a:p>
          <a:p>
            <a:r>
              <a:rPr lang="en-CA" sz="2800" dirty="0" smtClean="0"/>
              <a:t>Satellite hospitals:	62 interviews	14 sites </a:t>
            </a:r>
          </a:p>
          <a:p>
            <a:endParaRPr lang="en-CA" sz="2800" dirty="0" smtClean="0"/>
          </a:p>
          <a:p>
            <a:r>
              <a:rPr lang="en-CA" sz="2800" dirty="0" smtClean="0"/>
              <a:t>Administrative site:	11 interviews	1 site</a:t>
            </a:r>
            <a:r>
              <a:rPr lang="en-CA" dirty="0" smtClean="0"/>
              <a:t>	</a:t>
            </a:r>
          </a:p>
          <a:p>
            <a:endParaRPr lang="en-CA" dirty="0"/>
          </a:p>
          <a:p>
            <a:r>
              <a:rPr lang="en-CA" sz="2800" dirty="0" smtClean="0"/>
              <a:t>Other:</a:t>
            </a:r>
            <a:r>
              <a:rPr lang="en-CA" dirty="0" smtClean="0"/>
              <a:t>			</a:t>
            </a:r>
            <a:r>
              <a:rPr lang="en-CA" sz="2800" dirty="0" smtClean="0"/>
              <a:t>4 interviews		N/A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724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Main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Overall Satisfaction with the HART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/>
              <a:t>Effects on Satellite Hospitals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 smtClean="0"/>
              <a:t>Effects </a:t>
            </a:r>
            <a:r>
              <a:rPr lang="en-CA" sz="3200" dirty="0"/>
              <a:t>on Base Hospitals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/>
              <a:t>Problems Identified with HART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 smtClean="0"/>
              <a:t>Problems </a:t>
            </a:r>
            <a:r>
              <a:rPr lang="en-CA" sz="3200" dirty="0"/>
              <a:t>with the Rural Emergency Transport System;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 dirty="0" smtClean="0"/>
              <a:t>Potential </a:t>
            </a:r>
            <a:r>
              <a:rPr lang="en-CA" sz="3200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5393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 Themes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800" dirty="0">
                <a:solidFill>
                  <a:schemeClr val="tx1"/>
                </a:solidFill>
              </a:rPr>
              <a:t>Overall Satisfaction with the HART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Effects on Satellite Hospitals</a:t>
            </a:r>
          </a:p>
          <a:p>
            <a:pPr lvl="2"/>
            <a:r>
              <a:rPr lang="en-CA" sz="2800" dirty="0"/>
              <a:t>Stabilizing the Workforce;</a:t>
            </a:r>
          </a:p>
          <a:p>
            <a:pPr lvl="2"/>
            <a:r>
              <a:rPr lang="en-CA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Change in Patterns of Responsibility;</a:t>
            </a:r>
          </a:p>
          <a:p>
            <a:pPr lvl="2"/>
            <a:r>
              <a:rPr lang="en-CA" sz="2800" dirty="0"/>
              <a:t>Educational Outreach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Effects on Base Hospitals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/>
              <a:t>Problems Identified with HART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 smtClean="0"/>
              <a:t>Problems </a:t>
            </a:r>
            <a:r>
              <a:rPr lang="en-CA" sz="2800" dirty="0"/>
              <a:t>with the Rural Emergency Transport System;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dirty="0" smtClean="0"/>
              <a:t>Potential </a:t>
            </a:r>
            <a:r>
              <a:rPr lang="en-CA" sz="2800" dirty="0"/>
              <a:t>Solutions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2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 smtClean="0"/>
              <a:t>Rural Health Services </a:t>
            </a:r>
            <a:br>
              <a:rPr lang="en-CA" sz="4400" dirty="0" smtClean="0"/>
            </a:br>
            <a:r>
              <a:rPr lang="en-CA" sz="4400" dirty="0" smtClean="0"/>
              <a:t>Systems Perspective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3200" dirty="0" smtClean="0"/>
          </a:p>
          <a:p>
            <a:r>
              <a:rPr lang="en-CA" sz="3200" dirty="0" smtClean="0"/>
              <a:t>In an ideal world what could transport of high acuity rural patients look like?</a:t>
            </a:r>
          </a:p>
          <a:p>
            <a:r>
              <a:rPr lang="en-CA" sz="3200" dirty="0" smtClean="0"/>
              <a:t>What are the constraints on system evolution?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8434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Systems Issues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CA" dirty="0">
                <a:ea typeface="Calibri"/>
                <a:cs typeface="Times New Roman"/>
              </a:rPr>
              <a:t> </a:t>
            </a:r>
            <a:r>
              <a:rPr lang="en-CA" dirty="0" smtClean="0">
                <a:ea typeface="Calibri"/>
                <a:cs typeface="Times New Roman"/>
              </a:rPr>
              <a:t>There exists a </a:t>
            </a:r>
            <a:r>
              <a:rPr lang="en-CA" dirty="0">
                <a:ea typeface="Calibri"/>
                <a:cs typeface="Times New Roman"/>
              </a:rPr>
              <a:t>somewhat artificial distinction between </a:t>
            </a:r>
            <a:r>
              <a:rPr lang="en-CA" dirty="0" smtClean="0">
                <a:ea typeface="Calibri"/>
                <a:cs typeface="Times New Roman"/>
              </a:rPr>
              <a:t>pre-hospital </a:t>
            </a:r>
            <a:r>
              <a:rPr lang="en-CA" dirty="0">
                <a:ea typeface="Calibri"/>
                <a:cs typeface="Times New Roman"/>
              </a:rPr>
              <a:t>and </a:t>
            </a:r>
            <a:r>
              <a:rPr lang="en-CA" dirty="0" smtClean="0">
                <a:ea typeface="Calibri"/>
                <a:cs typeface="Times New Roman"/>
              </a:rPr>
              <a:t>inter-facility </a:t>
            </a:r>
            <a:r>
              <a:rPr lang="en-CA" dirty="0">
                <a:ea typeface="Calibri"/>
                <a:cs typeface="Times New Roman"/>
              </a:rPr>
              <a:t>transport for rural patients which leads to a lack of service coordination and </a:t>
            </a:r>
            <a:r>
              <a:rPr lang="en-CA" dirty="0" smtClean="0">
                <a:ea typeface="Calibri"/>
                <a:cs typeface="Times New Roman"/>
              </a:rPr>
              <a:t>delays in transport.</a:t>
            </a:r>
            <a:endParaRPr lang="en-CA" dirty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dirty="0" smtClean="0">
                <a:ea typeface="Calibri"/>
                <a:cs typeface="Times New Roman"/>
              </a:rPr>
              <a:t>Rural ambulance attendants are generally BLS certified, while urban-based attendants often </a:t>
            </a:r>
            <a:r>
              <a:rPr lang="en-CA" dirty="0">
                <a:ea typeface="Calibri"/>
                <a:cs typeface="Times New Roman"/>
              </a:rPr>
              <a:t>have advanced certifications. </a:t>
            </a:r>
            <a:r>
              <a:rPr lang="en-CA" dirty="0" smtClean="0">
                <a:ea typeface="Calibri"/>
                <a:cs typeface="Times New Roman"/>
              </a:rPr>
              <a:t>Ironically, </a:t>
            </a:r>
            <a:r>
              <a:rPr lang="en-CA" dirty="0">
                <a:ea typeface="Calibri"/>
                <a:cs typeface="Times New Roman"/>
              </a:rPr>
              <a:t>in an urban </a:t>
            </a:r>
            <a:r>
              <a:rPr lang="en-CA" dirty="0" smtClean="0">
                <a:ea typeface="Calibri"/>
                <a:cs typeface="Times New Roman"/>
              </a:rPr>
              <a:t>setting, </a:t>
            </a:r>
            <a:r>
              <a:rPr lang="en-CA" dirty="0">
                <a:ea typeface="Calibri"/>
                <a:cs typeface="Times New Roman"/>
              </a:rPr>
              <a:t>the ambulance is generally close to advanced care support for </a:t>
            </a:r>
            <a:r>
              <a:rPr lang="en-CA" dirty="0" smtClean="0">
                <a:ea typeface="Calibri"/>
                <a:cs typeface="Times New Roman"/>
              </a:rPr>
              <a:t>patients; whereas </a:t>
            </a:r>
            <a:r>
              <a:rPr lang="en-CA" dirty="0">
                <a:ea typeface="Calibri"/>
                <a:cs typeface="Times New Roman"/>
              </a:rPr>
              <a:t>in rural </a:t>
            </a:r>
            <a:r>
              <a:rPr lang="en-CA" dirty="0" smtClean="0">
                <a:ea typeface="Calibri"/>
                <a:cs typeface="Times New Roman"/>
              </a:rPr>
              <a:t>settings, </a:t>
            </a:r>
            <a:r>
              <a:rPr lang="en-CA" dirty="0">
                <a:ea typeface="Calibri"/>
                <a:cs typeface="Times New Roman"/>
              </a:rPr>
              <a:t>there is often significant delay in being able to access advanced </a:t>
            </a:r>
            <a:r>
              <a:rPr lang="en-CA" dirty="0" smtClean="0">
                <a:ea typeface="Calibri"/>
                <a:cs typeface="Times New Roman"/>
              </a:rPr>
              <a:t>care.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78968571"/>
              </p:ext>
            </p:extLst>
          </p:nvPr>
        </p:nvGraphicFramePr>
        <p:xfrm>
          <a:off x="15240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97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Systems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CA" dirty="0" smtClean="0"/>
              <a:t>3. Inter-facility </a:t>
            </a:r>
            <a:r>
              <a:rPr lang="en-CA" dirty="0"/>
              <a:t>transport of high acuity patients </a:t>
            </a:r>
            <a:r>
              <a:rPr lang="en-CA" dirty="0" smtClean="0"/>
              <a:t>from rural </a:t>
            </a:r>
            <a:r>
              <a:rPr lang="en-CA" dirty="0"/>
              <a:t>communities </a:t>
            </a:r>
            <a:r>
              <a:rPr lang="en-CA" dirty="0" smtClean="0"/>
              <a:t>generally relies </a:t>
            </a:r>
            <a:r>
              <a:rPr lang="en-CA" dirty="0"/>
              <a:t>on medical and nursing staff from the small community to support  the patient until the ambulance </a:t>
            </a:r>
            <a:r>
              <a:rPr lang="en-CA" dirty="0" smtClean="0"/>
              <a:t>reaches </a:t>
            </a:r>
            <a:r>
              <a:rPr lang="en-CA" dirty="0"/>
              <a:t>the referral hospital</a:t>
            </a:r>
            <a:r>
              <a:rPr lang="en-CA" dirty="0" smtClean="0"/>
              <a:t>. (Except for HART)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 smtClean="0"/>
              <a:t>4. The </a:t>
            </a:r>
            <a:r>
              <a:rPr lang="en-CA" dirty="0"/>
              <a:t>BC Ambulance </a:t>
            </a:r>
            <a:r>
              <a:rPr lang="en-CA" dirty="0" smtClean="0"/>
              <a:t>Services </a:t>
            </a:r>
            <a:r>
              <a:rPr lang="en-CA" dirty="0"/>
              <a:t>are not well integrated into local </a:t>
            </a:r>
            <a:r>
              <a:rPr lang="en-CA" dirty="0" smtClean="0"/>
              <a:t>rural </a:t>
            </a:r>
            <a:r>
              <a:rPr lang="en-CA" dirty="0"/>
              <a:t>community hospital services.  This can cause delays in </a:t>
            </a:r>
            <a:r>
              <a:rPr lang="en-CA" dirty="0" smtClean="0"/>
              <a:t>inter-facility transport </a:t>
            </a:r>
            <a:r>
              <a:rPr lang="en-CA" dirty="0"/>
              <a:t>due to communication problems and competing priorities.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8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Potential System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CA" dirty="0">
                <a:ea typeface="Calibri"/>
                <a:cs typeface="Times New Roman"/>
              </a:rPr>
              <a:t>Establish a </a:t>
            </a:r>
            <a:r>
              <a:rPr lang="en-CA" dirty="0" smtClean="0">
                <a:ea typeface="Calibri"/>
                <a:cs typeface="Times New Roman"/>
              </a:rPr>
              <a:t>patient-centred </a:t>
            </a:r>
            <a:r>
              <a:rPr lang="en-CA" dirty="0">
                <a:ea typeface="Calibri"/>
                <a:cs typeface="Times New Roman"/>
              </a:rPr>
              <a:t>emergency transport plan for high acuity rural patients which could be divided into 4 phases and planned for from the moment of the 911 call.</a:t>
            </a:r>
          </a:p>
          <a:p>
            <a:pPr marL="1108710" lvl="2" indent="-285750">
              <a:lnSpc>
                <a:spcPct val="115000"/>
              </a:lnSpc>
              <a:buFont typeface="+mj-lt"/>
              <a:buAutoNum type="alphaLcPeriod"/>
            </a:pPr>
            <a:r>
              <a:rPr lang="en-CA" dirty="0" smtClean="0">
                <a:ea typeface="Calibri"/>
                <a:cs typeface="Times New Roman"/>
              </a:rPr>
              <a:t>Pre-Hospital management;</a:t>
            </a:r>
            <a:endParaRPr lang="en-CA" dirty="0">
              <a:ea typeface="Calibri"/>
              <a:cs typeface="Times New Roman"/>
            </a:endParaRPr>
          </a:p>
          <a:p>
            <a:pPr marL="1108710" lvl="2" indent="-285750">
              <a:lnSpc>
                <a:spcPct val="115000"/>
              </a:lnSpc>
              <a:buFont typeface="+mj-lt"/>
              <a:buAutoNum type="alphaLcPeriod"/>
            </a:pPr>
            <a:r>
              <a:rPr lang="en-CA" dirty="0">
                <a:ea typeface="Calibri"/>
                <a:cs typeface="Times New Roman"/>
              </a:rPr>
              <a:t>Rural hospital </a:t>
            </a:r>
            <a:r>
              <a:rPr lang="en-CA" dirty="0" smtClean="0">
                <a:ea typeface="Calibri"/>
                <a:cs typeface="Times New Roman"/>
              </a:rPr>
              <a:t>care;</a:t>
            </a:r>
            <a:endParaRPr lang="en-CA" dirty="0">
              <a:ea typeface="Calibri"/>
              <a:cs typeface="Times New Roman"/>
            </a:endParaRPr>
          </a:p>
          <a:p>
            <a:pPr marL="1108710" lvl="2" indent="-285750">
              <a:lnSpc>
                <a:spcPct val="115000"/>
              </a:lnSpc>
              <a:buFont typeface="+mj-lt"/>
              <a:buAutoNum type="alphaLcPeriod"/>
            </a:pPr>
            <a:r>
              <a:rPr lang="en-CA" dirty="0">
                <a:ea typeface="Calibri"/>
                <a:cs typeface="Times New Roman"/>
              </a:rPr>
              <a:t>Transport to </a:t>
            </a:r>
            <a:r>
              <a:rPr lang="en-CA" dirty="0" smtClean="0">
                <a:ea typeface="Calibri"/>
                <a:cs typeface="Times New Roman"/>
              </a:rPr>
              <a:t>definitive </a:t>
            </a:r>
            <a:r>
              <a:rPr lang="en-CA" dirty="0">
                <a:ea typeface="Calibri"/>
                <a:cs typeface="Times New Roman"/>
              </a:rPr>
              <a:t>care at a referral </a:t>
            </a:r>
            <a:r>
              <a:rPr lang="en-CA" dirty="0" smtClean="0">
                <a:ea typeface="Calibri"/>
                <a:cs typeface="Times New Roman"/>
              </a:rPr>
              <a:t>hospital;</a:t>
            </a:r>
            <a:endParaRPr lang="en-CA" dirty="0">
              <a:ea typeface="Calibri"/>
              <a:cs typeface="Times New Roman"/>
            </a:endParaRPr>
          </a:p>
          <a:p>
            <a:pPr marL="1108710" lvl="2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CA" dirty="0">
                <a:ea typeface="Calibri"/>
                <a:cs typeface="Times New Roman"/>
              </a:rPr>
              <a:t>Access to definitive </a:t>
            </a:r>
            <a:r>
              <a:rPr lang="en-CA" dirty="0" smtClean="0">
                <a:ea typeface="Calibri"/>
                <a:cs typeface="Times New Roman"/>
              </a:rPr>
              <a:t>care</a:t>
            </a:r>
            <a:endParaRPr lang="en-CA" dirty="0">
              <a:ea typeface="Calibri"/>
              <a:cs typeface="Times New Roman"/>
            </a:endParaRPr>
          </a:p>
          <a:p>
            <a:pPr marL="685800">
              <a:lnSpc>
                <a:spcPct val="110000"/>
              </a:lnSpc>
              <a:spcAft>
                <a:spcPts val="1000"/>
              </a:spcAft>
            </a:pPr>
            <a:r>
              <a:rPr lang="en-CA" dirty="0" smtClean="0">
                <a:ea typeface="Calibri"/>
                <a:cs typeface="Times New Roman"/>
              </a:rPr>
              <a:t>Examples: </a:t>
            </a:r>
          </a:p>
          <a:p>
            <a:pPr marL="1325880" lvl="2">
              <a:lnSpc>
                <a:spcPct val="110000"/>
              </a:lnSpc>
              <a:spcAft>
                <a:spcPts val="1000"/>
              </a:spcAft>
            </a:pPr>
            <a:r>
              <a:rPr lang="en-CA" dirty="0" smtClean="0">
                <a:ea typeface="Calibri"/>
                <a:cs typeface="Times New Roman"/>
              </a:rPr>
              <a:t>Chest </a:t>
            </a:r>
            <a:r>
              <a:rPr lang="en-CA" dirty="0">
                <a:ea typeface="Calibri"/>
                <a:cs typeface="Times New Roman"/>
              </a:rPr>
              <a:t>pain – </a:t>
            </a:r>
            <a:r>
              <a:rPr lang="en-CA" dirty="0" smtClean="0">
                <a:ea typeface="Calibri"/>
                <a:cs typeface="Times New Roman"/>
              </a:rPr>
              <a:t>STEMI; or</a:t>
            </a:r>
          </a:p>
          <a:p>
            <a:pPr marL="1325880" lvl="2">
              <a:lnSpc>
                <a:spcPct val="110000"/>
              </a:lnSpc>
              <a:spcAft>
                <a:spcPts val="1000"/>
              </a:spcAft>
            </a:pPr>
            <a:r>
              <a:rPr lang="en-CA" dirty="0" smtClean="0">
                <a:ea typeface="Calibri"/>
                <a:cs typeface="Times New Roman"/>
              </a:rPr>
              <a:t>MVI </a:t>
            </a:r>
            <a:r>
              <a:rPr lang="en-CA" dirty="0">
                <a:ea typeface="Calibri"/>
                <a:cs typeface="Times New Roman"/>
              </a:rPr>
              <a:t>with serious injuries needing surgery.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3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Potential System Recommendations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CA" dirty="0" smtClean="0"/>
              <a:t>2. Change </a:t>
            </a:r>
            <a:r>
              <a:rPr lang="en-CA" dirty="0"/>
              <a:t>the culture of the BC Ambulance service by moving away from the “Police, Fire, Ambulance” organizational approach to integrate ambulance services with hospitals</a:t>
            </a:r>
            <a:r>
              <a:rPr lang="en-CA" dirty="0" smtClean="0"/>
              <a:t>.</a:t>
            </a:r>
          </a:p>
          <a:p>
            <a:pPr marL="0" lvl="0" indent="0">
              <a:buNone/>
            </a:pPr>
            <a:endParaRPr lang="en-CA" sz="1000" dirty="0"/>
          </a:p>
          <a:p>
            <a:pPr marL="822960" lvl="1" indent="-457200">
              <a:buFont typeface="+mj-lt"/>
              <a:buAutoNum type="alphaLcParenR"/>
            </a:pPr>
            <a:r>
              <a:rPr lang="en-CA" sz="2400" dirty="0"/>
              <a:t>Integrate paramedics into hospital and community health </a:t>
            </a:r>
            <a:r>
              <a:rPr lang="en-CA" sz="2400" dirty="0" smtClean="0"/>
              <a:t>services;</a:t>
            </a:r>
            <a:endParaRPr lang="en-CA" sz="2400" dirty="0"/>
          </a:p>
          <a:p>
            <a:pPr marL="822960" lvl="1" indent="-457200">
              <a:buFont typeface="+mj-lt"/>
              <a:buAutoNum type="alphaLcParenR"/>
            </a:pPr>
            <a:r>
              <a:rPr lang="en-CA" sz="2400" dirty="0" smtClean="0"/>
              <a:t>Create </a:t>
            </a:r>
            <a:r>
              <a:rPr lang="en-CA" sz="2400" dirty="0"/>
              <a:t>flexible deployment of transport personnel in response to the acuity of the 911 call. Personnel might include a range of providers from  </a:t>
            </a:r>
            <a:r>
              <a:rPr lang="en-CA" sz="2400" dirty="0" smtClean="0"/>
              <a:t>BLS-trained </a:t>
            </a:r>
            <a:r>
              <a:rPr lang="en-CA" sz="2400" dirty="0"/>
              <a:t>paramedics to advanced skill transport nurses.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10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Potential System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CA" sz="2800" dirty="0" smtClean="0">
                <a:ea typeface="Calibri"/>
                <a:cs typeface="Times New Roman"/>
              </a:rPr>
              <a:t>3. Comprehensive </a:t>
            </a:r>
            <a:r>
              <a:rPr lang="en-CA" sz="2800" dirty="0">
                <a:ea typeface="Calibri"/>
                <a:cs typeface="Times New Roman"/>
              </a:rPr>
              <a:t>data management and transparency in order to improve the system. </a:t>
            </a:r>
            <a:endParaRPr lang="en-CA" sz="2800" dirty="0" smtClean="0"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CA" sz="2800" dirty="0" smtClean="0">
                <a:ea typeface="Calibri"/>
                <a:cs typeface="Times New Roman"/>
              </a:rPr>
              <a:t>Quality Improvement framework</a:t>
            </a:r>
            <a:r>
              <a:rPr lang="en-CA" sz="2800" dirty="0">
                <a:ea typeface="Calibri"/>
                <a:cs typeface="Times New Roman"/>
              </a:rPr>
              <a:t>;</a:t>
            </a:r>
            <a:endParaRPr lang="en-CA" sz="2800" dirty="0" smtClean="0"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CA" sz="2800" dirty="0" smtClean="0">
                <a:ea typeface="Calibri"/>
                <a:cs typeface="Times New Roman"/>
              </a:rPr>
              <a:t>Timely Reporting;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CA" sz="2800" dirty="0" smtClean="0">
                <a:ea typeface="Calibri"/>
                <a:cs typeface="Times New Roman"/>
              </a:rPr>
              <a:t>Selected Case Review – Appropriateness of Transport</a:t>
            </a:r>
            <a:endParaRPr lang="en-CA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99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40341"/>
            <a:ext cx="7570787" cy="1411941"/>
          </a:xfrm>
        </p:spPr>
        <p:txBody>
          <a:bodyPr/>
          <a:lstStyle/>
          <a:p>
            <a:pPr algn="l"/>
            <a:r>
              <a:rPr lang="en-CA" sz="4800" dirty="0" smtClean="0">
                <a:latin typeface="Calibri"/>
                <a:cs typeface="Calibri"/>
              </a:rPr>
              <a:t>Implications</a:t>
            </a:r>
            <a:endParaRPr lang="en-CA" sz="4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>
                <a:latin typeface="Calibri"/>
                <a:cs typeface="Calibri"/>
              </a:rPr>
              <a:t>Recognize the ideas that are right in front of us;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>
                <a:latin typeface="Calibri"/>
                <a:cs typeface="Calibri"/>
              </a:rPr>
              <a:t>Define the question(s) that will test the idea(s);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>
                <a:latin typeface="Calibri"/>
                <a:cs typeface="Calibri"/>
              </a:rPr>
              <a:t>Do the research and the advocacy.</a:t>
            </a:r>
            <a:endParaRPr lang="en-CA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0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41"/>
            <a:ext cx="8458200" cy="1411941"/>
          </a:xfrm>
        </p:spPr>
        <p:txBody>
          <a:bodyPr/>
          <a:lstStyle/>
          <a:p>
            <a:pPr algn="l"/>
            <a:r>
              <a:rPr lang="en-CA" sz="4800" dirty="0" smtClean="0">
                <a:latin typeface="Calibri"/>
                <a:cs typeface="Calibri"/>
              </a:rPr>
              <a:t>How?  </a:t>
            </a:r>
            <a:endParaRPr lang="en-CA" sz="4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>
                <a:latin typeface="Calibri"/>
                <a:cs typeface="Calibri"/>
              </a:rPr>
              <a:t>Respect ideas</a:t>
            </a:r>
            <a:r>
              <a:rPr lang="en-CA" sz="3600" dirty="0">
                <a:latin typeface="Calibri"/>
                <a:cs typeface="Calibri"/>
              </a:rPr>
              <a:t>;</a:t>
            </a:r>
            <a:r>
              <a:rPr lang="en-CA" sz="3600" dirty="0" smtClean="0">
                <a:latin typeface="Calibri"/>
                <a:cs typeface="Calibri"/>
              </a:rPr>
              <a:t> especially the “dangerous ones”;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>
                <a:latin typeface="Calibri"/>
                <a:cs typeface="Calibri"/>
              </a:rPr>
              <a:t>Collaborate, collaborate,  collaborate;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>
                <a:latin typeface="Calibri"/>
                <a:cs typeface="Calibri"/>
              </a:rPr>
              <a:t>Recognize the expertise of rural (communities, health services, providers</a:t>
            </a:r>
            <a:r>
              <a:rPr lang="en-CA" sz="3600" smtClean="0">
                <a:latin typeface="Calibri"/>
                <a:cs typeface="Calibri"/>
              </a:rPr>
              <a:t>, perspective…</a:t>
            </a:r>
            <a:r>
              <a:rPr lang="en-CA" sz="3600" dirty="0" smtClean="0">
                <a:latin typeface="Calibri"/>
                <a:cs typeface="Calibri"/>
              </a:rPr>
              <a:t>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0604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0285371"/>
              </p:ext>
            </p:extLst>
          </p:nvPr>
        </p:nvGraphicFramePr>
        <p:xfrm>
          <a:off x="15240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8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2655852"/>
              </p:ext>
            </p:extLst>
          </p:nvPr>
        </p:nvGraphicFramePr>
        <p:xfrm>
          <a:off x="869827" y="1918087"/>
          <a:ext cx="1371600" cy="124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352800" y="2514600"/>
            <a:ext cx="2787551" cy="2711351"/>
            <a:chOff x="2165449" y="606"/>
            <a:chExt cx="1765101" cy="1765101"/>
          </a:xfrm>
        </p:grpSpPr>
        <p:sp>
          <p:nvSpPr>
            <p:cNvPr id="5" name="Oval 4"/>
            <p:cNvSpPr/>
            <p:nvPr/>
          </p:nvSpPr>
          <p:spPr>
            <a:xfrm>
              <a:off x="2165449" y="606"/>
              <a:ext cx="1765101" cy="17651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423942" y="259099"/>
              <a:ext cx="1248115" cy="124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Research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29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Calibri"/>
              <a:cs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428108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peop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257800"/>
            <a:ext cx="762000" cy="762000"/>
          </a:xfrm>
          <a:prstGeom prst="rect">
            <a:avLst/>
          </a:prstGeom>
        </p:spPr>
      </p:pic>
      <p:pic>
        <p:nvPicPr>
          <p:cNvPr id="6" name="Picture 5" descr="peopletalkin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883489"/>
              </p:ext>
            </p:extLst>
          </p:nvPr>
        </p:nvGraphicFramePr>
        <p:xfrm>
          <a:off x="1143000" y="1600200"/>
          <a:ext cx="6400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0" y="48006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On-going challenge: </a:t>
            </a:r>
          </a:p>
          <a:p>
            <a:r>
              <a:rPr lang="en-US" dirty="0" smtClean="0"/>
              <a:t>How to integrate local data into systems level planning</a:t>
            </a:r>
          </a:p>
        </p:txBody>
      </p:sp>
    </p:spTree>
    <p:extLst>
      <p:ext uri="{BB962C8B-B14F-4D97-AF65-F5344CB8AC3E}">
        <p14:creationId xmlns:p14="http://schemas.microsoft.com/office/powerpoint/2010/main" val="27357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50895</TotalTime>
  <Words>1338</Words>
  <Application>Microsoft Office PowerPoint</Application>
  <PresentationFormat>On-screen Show (4:3)</PresentationFormat>
  <Paragraphs>192</Paragraphs>
  <Slides>55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Abadi MT Condensed Light</vt:lpstr>
      <vt:lpstr>Arial</vt:lpstr>
      <vt:lpstr>Calibri</vt:lpstr>
      <vt:lpstr>Candara</vt:lpstr>
      <vt:lpstr>Mistral</vt:lpstr>
      <vt:lpstr>Times New Roman</vt:lpstr>
      <vt:lpstr>Tw Cen MT</vt:lpstr>
      <vt:lpstr>Infusion</vt:lpstr>
      <vt:lpstr>Thatch</vt:lpstr>
      <vt:lpstr>1_Thatch</vt:lpstr>
      <vt:lpstr>1_Infusion</vt:lpstr>
      <vt:lpstr>Document</vt:lpstr>
      <vt:lpstr>PowerPoint Presentation</vt:lpstr>
      <vt:lpstr>Conflict of Interest</vt:lpstr>
      <vt:lpstr>Centre for Rural Health Research</vt:lpstr>
      <vt:lpstr>Objectives &amp;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</vt:lpstr>
      <vt:lpstr>Resulting Evidence </vt:lpstr>
      <vt:lpstr>‘Dangerous ideas’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rural?</vt:lpstr>
      <vt:lpstr>3 Dimensions of Change</vt:lpstr>
      <vt:lpstr>PowerPoint Presentation</vt:lpstr>
      <vt:lpstr>PowerPoint Presentation</vt:lpstr>
      <vt:lpstr>LHA’s overlayed by 1 hour catchments</vt:lpstr>
      <vt:lpstr>PowerPoint Presentation</vt:lpstr>
      <vt:lpstr>The utility of catchment data</vt:lpstr>
      <vt:lpstr>Population-based outcomes study</vt:lpstr>
      <vt:lpstr>GP’s with Enhanced Surgical Skills</vt:lpstr>
      <vt:lpstr>PowerPoint Presentation</vt:lpstr>
      <vt:lpstr>PowerPoint Presentation</vt:lpstr>
      <vt:lpstr>Context:</vt:lpstr>
      <vt:lpstr>Methods:</vt:lpstr>
      <vt:lpstr>Findings:</vt:lpstr>
      <vt:lpstr>PowerPoint Presentation</vt:lpstr>
      <vt:lpstr>But…</vt:lpstr>
      <vt:lpstr>System shifts</vt:lpstr>
      <vt:lpstr>PowerPoint Presentation</vt:lpstr>
      <vt:lpstr>Emergency Transport</vt:lpstr>
      <vt:lpstr>PowerPoint Presentation</vt:lpstr>
      <vt:lpstr>PowerPoint Presentation</vt:lpstr>
      <vt:lpstr>PowerPoint Presentation</vt:lpstr>
      <vt:lpstr>PowerPoint Presentation</vt:lpstr>
      <vt:lpstr>Overview of Emergency Transport Deployments in Interior Health Authority</vt:lpstr>
      <vt:lpstr>Interviews</vt:lpstr>
      <vt:lpstr>Main Themes</vt:lpstr>
      <vt:lpstr>Main Themes</vt:lpstr>
      <vt:lpstr>Rural Health Services  Systems Perspective</vt:lpstr>
      <vt:lpstr>Systems Issues </vt:lpstr>
      <vt:lpstr>Systems Issues</vt:lpstr>
      <vt:lpstr>Potential System Recommendations</vt:lpstr>
      <vt:lpstr>Potential System Recommendations</vt:lpstr>
      <vt:lpstr>Potential System Recommendations</vt:lpstr>
      <vt:lpstr>Implications</vt:lpstr>
      <vt:lpstr>How?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MATERNITY CARE IN RURAL ENVIRONMENTS</dc:title>
  <dc:creator>Leslie Carty</dc:creator>
  <cp:lastModifiedBy>ncguest</cp:lastModifiedBy>
  <cp:revision>712</cp:revision>
  <dcterms:created xsi:type="dcterms:W3CDTF">2012-11-08T18:32:59Z</dcterms:created>
  <dcterms:modified xsi:type="dcterms:W3CDTF">2015-06-05T20:43:04Z</dcterms:modified>
</cp:coreProperties>
</file>