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0" r:id="rId5"/>
    <p:sldId id="267" r:id="rId6"/>
    <p:sldId id="271" r:id="rId7"/>
    <p:sldId id="258" r:id="rId8"/>
    <p:sldId id="261" r:id="rId9"/>
    <p:sldId id="268" r:id="rId10"/>
    <p:sldId id="269" r:id="rId11"/>
    <p:sldId id="262" r:id="rId12"/>
    <p:sldId id="264" r:id="rId13"/>
    <p:sldId id="265" r:id="rId14"/>
    <p:sldId id="266" r:id="rId15"/>
    <p:sldId id="26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5F9501-C91E-4A41-A003-448A633AC02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BE4D26F-CB69-4C71-BBA6-7C1D5F7CDF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571999"/>
          </a:xfrm>
        </p:spPr>
        <p:txBody>
          <a:bodyPr/>
          <a:lstStyle/>
          <a:p>
            <a:r>
              <a:rPr lang="en-US" sz="4000" dirty="0" smtClean="0"/>
              <a:t>Using the </a:t>
            </a:r>
            <a:br>
              <a:rPr lang="en-US" sz="4000" dirty="0" smtClean="0"/>
            </a:br>
            <a:r>
              <a:rPr lang="en-US" sz="6000" dirty="0" smtClean="0"/>
              <a:t>first nation medicine wheel </a:t>
            </a:r>
            <a:r>
              <a:rPr lang="en-US" sz="4000" dirty="0" smtClean="0"/>
              <a:t>as an aid to ethical decision-making in medical care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5867400" cy="914400"/>
          </a:xfrm>
        </p:spPr>
        <p:txBody>
          <a:bodyPr>
            <a:normAutofit/>
          </a:bodyPr>
          <a:lstStyle/>
          <a:p>
            <a:r>
              <a:rPr lang="en-US" sz="1200" dirty="0"/>
              <a:t>Brunton N; </a:t>
            </a:r>
            <a:r>
              <a:rPr lang="en-US" sz="1200" dirty="0" err="1"/>
              <a:t>Kakekagumick</a:t>
            </a:r>
            <a:r>
              <a:rPr lang="en-US" sz="1200" dirty="0"/>
              <a:t> K; Cromarty H, RN; </a:t>
            </a:r>
            <a:r>
              <a:rPr lang="en-US" sz="1200" dirty="0" err="1"/>
              <a:t>Linkewich</a:t>
            </a:r>
            <a:r>
              <a:rPr lang="en-US" sz="1200" dirty="0"/>
              <a:t> B, </a:t>
            </a:r>
            <a:r>
              <a:rPr lang="en-US" sz="1200" dirty="0" err="1"/>
              <a:t>HBScN</a:t>
            </a:r>
            <a:r>
              <a:rPr lang="en-US" sz="1200" dirty="0"/>
              <a:t>; Kelly L, MD, M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Sci</a:t>
            </a:r>
            <a:r>
              <a:rPr lang="en-US" sz="1200" dirty="0"/>
              <a:t>, FCFP, FRRM; O’Driscoll T, MD, FCFP; Schroeter A, MA.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2133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49" y="4724400"/>
            <a:ext cx="184030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9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828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Provides adequate information for participants to analyze the ethical dilemma.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4290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“it helped me to have the confidence in the decision-making or the considerations that we’re doing.”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“you’ve covered your bases by using this framework.”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0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Some Confusion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small number of participants found the Medicine Wheel Ethics Framework confusing.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Description and instructions were not provided.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Future development may include incorporating instructions into the Framework.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0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SLMHC constantly striving to improve relationships and address power imbalances between health care workers, patients and families.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Culture of practice to recognize and honor </a:t>
            </a:r>
            <a:r>
              <a:rPr lang="en-US" dirty="0" err="1" smtClean="0"/>
              <a:t>Anishinaabe</a:t>
            </a:r>
            <a:r>
              <a:rPr lang="en-US" dirty="0" smtClean="0"/>
              <a:t> traditional healing practices and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 tools and resources which include </a:t>
            </a:r>
            <a:r>
              <a:rPr lang="en-US" dirty="0" err="1" smtClean="0"/>
              <a:t>Anishinaabe</a:t>
            </a:r>
            <a:r>
              <a:rPr lang="en-US" dirty="0" smtClean="0"/>
              <a:t> cultural teachings and symbolism.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Medicine Wheel is a rich cultural and philosophical source of tradition.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of this Ethics tool gives participants the opportunity to explore a given scenario from multiple perspectives.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encourage holistic 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Honor traditions of </a:t>
            </a:r>
            <a:r>
              <a:rPr lang="en-US" dirty="0" err="1" smtClean="0"/>
              <a:t>Anishinaabe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3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Using the Medicine Wheel Ethics Framework is not a statement of understanding </a:t>
            </a:r>
            <a:r>
              <a:rPr lang="en-US" dirty="0" err="1" smtClean="0"/>
              <a:t>Anishinaabe</a:t>
            </a:r>
            <a:r>
              <a:rPr lang="en-US" dirty="0" smtClean="0"/>
              <a:t> culture.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Using it as a decision aid in difficult patient care or institutional policy issues may help participants work through the dilemma and honors the traditions of the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study relies on self-reported and subjective findings by the participants and is prone to social desirability bias.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Insight into how patients, health care providers and administrative staff felt about using the Medicine Wheel Ethics Framework.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tool which can be used in decision-making regarding ethical dilemmas which occur in healthcare facilities, whether or not they deal with First Nations populations.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9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93393"/>
            <a:ext cx="6324600" cy="1371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Annette Schroeter, MA</a:t>
            </a:r>
            <a:br>
              <a:rPr lang="en-US" sz="2200" dirty="0" smtClean="0"/>
            </a:br>
            <a:r>
              <a:rPr lang="en-US" sz="2200" dirty="0" smtClean="0"/>
              <a:t>Research Program Lead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839200" cy="2209800"/>
          </a:xfrm>
        </p:spPr>
      </p:pic>
      <p:sp>
        <p:nvSpPr>
          <p:cNvPr id="5" name="TextBox 4"/>
          <p:cNvSpPr txBox="1"/>
          <p:nvPr/>
        </p:nvSpPr>
        <p:spPr>
          <a:xfrm>
            <a:off x="777551" y="416233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aschroeter@slmhc.on.ca</a:t>
            </a:r>
          </a:p>
          <a:p>
            <a:r>
              <a:rPr lang="en-US" dirty="0" smtClean="0"/>
              <a:t>(807)737-6578</a:t>
            </a:r>
          </a:p>
        </p:txBody>
      </p:sp>
    </p:spTree>
    <p:extLst>
      <p:ext uri="{BB962C8B-B14F-4D97-AF65-F5344CB8AC3E}">
        <p14:creationId xmlns:p14="http://schemas.microsoft.com/office/powerpoint/2010/main" val="235299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2209482"/>
          </a:xfrm>
        </p:spPr>
        <p:txBody>
          <a:bodyPr>
            <a:normAutofit/>
          </a:bodyPr>
          <a:lstStyle/>
          <a:p>
            <a:r>
              <a:rPr lang="en-CA" sz="2800" dirty="0"/>
              <a:t>Conflict of Interest Declaration: Nothing to Disclose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620000" cy="3306763"/>
          </a:xfrm>
        </p:spPr>
        <p:txBody>
          <a:bodyPr/>
          <a:lstStyle/>
          <a:p>
            <a:r>
              <a:rPr lang="en-US" altLang="en-US" dirty="0" smtClean="0"/>
              <a:t>Presenter: </a:t>
            </a:r>
            <a:r>
              <a:rPr lang="en-US" altLang="en-US" u="sng" dirty="0" smtClean="0"/>
              <a:t>Annette Schroeter</a:t>
            </a:r>
          </a:p>
          <a:p>
            <a:r>
              <a:rPr lang="en-US" altLang="en-US" dirty="0" smtClean="0"/>
              <a:t>Title </a:t>
            </a:r>
            <a:r>
              <a:rPr lang="en-US" altLang="en-US" dirty="0"/>
              <a:t>of </a:t>
            </a:r>
            <a:r>
              <a:rPr lang="en-US" altLang="en-US" dirty="0" smtClean="0"/>
              <a:t>Presentation:</a:t>
            </a:r>
            <a:r>
              <a:rPr lang="en-CA" i="1" u="sng" dirty="0" smtClean="0"/>
              <a:t>Using the </a:t>
            </a:r>
            <a:r>
              <a:rPr lang="en-US" i="1" u="sng" dirty="0" smtClean="0"/>
              <a:t>First Nation Medicine Wheel for Ethical Decision-Making in Medical Care</a:t>
            </a:r>
            <a:endParaRPr lang="en-US" altLang="en-US" u="sng" dirty="0"/>
          </a:p>
          <a:p>
            <a:endParaRPr lang="en-US" altLang="en-US" sz="1800" u="sng" dirty="0"/>
          </a:p>
          <a:p>
            <a:r>
              <a:rPr lang="en-US" altLang="en-US" sz="2200" dirty="0" smtClean="0"/>
              <a:t>I </a:t>
            </a:r>
            <a:r>
              <a:rPr lang="en-US" altLang="en-US" sz="2200" dirty="0"/>
              <a:t>have no financial or personal relationships to disclose </a:t>
            </a:r>
          </a:p>
        </p:txBody>
      </p:sp>
    </p:spTree>
    <p:extLst>
      <p:ext uri="{BB962C8B-B14F-4D97-AF65-F5344CB8AC3E}">
        <p14:creationId xmlns:p14="http://schemas.microsoft.com/office/powerpoint/2010/main" val="402769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4047"/>
          <a:stretch/>
        </p:blipFill>
        <p:spPr bwMode="auto">
          <a:xfrm>
            <a:off x="1295400" y="1066800"/>
            <a:ext cx="635175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76168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SLMHc</a:t>
            </a:r>
            <a:r>
              <a:rPr lang="en-US" sz="2400" dirty="0" smtClean="0"/>
              <a:t> Ethics Framework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erial Photo - Excellence Every Time Recruitment 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1555"/>
            <a:ext cx="1030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5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2011 - 2012 by the SLMHC Ethics Working Group, Chaired by Helen Cromarty, RN, Special Advisor on First Nations Healthcare.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Created to provide healthcare professionals, staff and patients at SLMHC with a tool to assist the conceptualization and management of ethical dilemmas arising from clinical care delivery and from institutional policies and practices.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Medicine Wheel Ethics Framework attempts to draw </a:t>
            </a:r>
            <a:r>
              <a:rPr lang="en-US" dirty="0" err="1" smtClean="0"/>
              <a:t>Anishinaabe</a:t>
            </a:r>
            <a:r>
              <a:rPr lang="en-US" dirty="0" smtClean="0"/>
              <a:t> cultural values and voices into the clinical decision-making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Traditionally the Medicine Wheel symbolizes the dimensions of health and the cycles of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2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Traditional wisdom of the Medicine Wheel and Western ethical practice and viewpoints are not viewed as mutually exclusive and are integrated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is hoped that this approach will provide users’ with multiple pathways to solve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Research project evaluates the value of the Medicine Wheel Ethics Framework as an analytical tool for resolving complex cross-cultural moral dilemmas.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Feedback will help to guide future iterations and improvements.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8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Sample size of 30 individuals involved in healthcare delivery at SLMHC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 participants from 3 organization areas including: patients, organization staff and caregivers.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Semi-structured interviews conducted.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Interviews recorded and transcribed. Downloaded into the qualitative data analysis software NVivo10.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Analyzed thematically.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0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 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Many found the Medicine Wheel Ethics Framework helpful and provided them with new ideas as the re-evaluated the ethical dilemma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more thorough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Think of issues from different 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Specific sections were identified as being particularly helpful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Completing the circle prompted consideration of questions that may not have been otherwise considered.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7049" y="51054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“It guided me through objective questions and to look </a:t>
            </a:r>
            <a:r>
              <a:rPr lang="en-US" dirty="0" smtClean="0"/>
              <a:t>at </a:t>
            </a:r>
            <a:r>
              <a:rPr lang="en-US" dirty="0"/>
              <a:t>things objectively, holistically and inclusively.”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makes you think a little deeper.”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2209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Anishinaabe</a:t>
            </a:r>
            <a:r>
              <a:rPr lang="en-US" dirty="0" smtClean="0"/>
              <a:t> symbolism and values generally had a positive impact on many participants.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were drawn to them as teachings and recognized the value of applying them within the context of health care.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8408" y="4191000"/>
            <a:ext cx="5666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“Every culture has different traditions and different beliefs, it did make me think of that that I hadn’t thought about previously.”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“I feel like I never think about the seven grandfather teachings but the other stuff, even just respecting other people’s values, I found that’s what I thought about more.”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47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471</TotalTime>
  <Words>749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Arial Black</vt:lpstr>
      <vt:lpstr>Essential</vt:lpstr>
      <vt:lpstr>Using the  first nation medicine wheel as an aid to ethical decision-making in medical care</vt:lpstr>
      <vt:lpstr>Conflict of Interest Declaration: Nothing to Disclose </vt:lpstr>
      <vt:lpstr>SLMHc Ethics Framework</vt:lpstr>
      <vt:lpstr>PowerPoint Presentation</vt:lpstr>
      <vt:lpstr>Background</vt:lpstr>
      <vt:lpstr>Background</vt:lpstr>
      <vt:lpstr>Methodology</vt:lpstr>
      <vt:lpstr>Themes</vt:lpstr>
      <vt:lpstr>Themes</vt:lpstr>
      <vt:lpstr>Themes</vt:lpstr>
      <vt:lpstr>Some Confusion</vt:lpstr>
      <vt:lpstr>Discussion</vt:lpstr>
      <vt:lpstr>limitations</vt:lpstr>
      <vt:lpstr>Conclusion</vt:lpstr>
      <vt:lpstr>Annette Schroeter, MA Research Program Lead </vt:lpstr>
      <vt:lpstr>PowerPoint Presentation</vt:lpstr>
    </vt:vector>
  </TitlesOfParts>
  <Company>Sioux Lookout Meno Ya Win Health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 first nation medicine wheel as an aid to ethical decision-making in medical care</dc:title>
  <dc:creator>Windows User</dc:creator>
  <cp:lastModifiedBy>Lyne</cp:lastModifiedBy>
  <cp:revision>37</cp:revision>
  <dcterms:created xsi:type="dcterms:W3CDTF">2015-05-27T17:52:25Z</dcterms:created>
  <dcterms:modified xsi:type="dcterms:W3CDTF">2015-06-02T16:42:24Z</dcterms:modified>
</cp:coreProperties>
</file>