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7" r:id="rId5"/>
    <p:sldId id="268" r:id="rId6"/>
    <p:sldId id="269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06" d="100"/>
          <a:sy n="106" d="100"/>
        </p:scale>
        <p:origin x="66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82F5D-714D-4664-85E3-23949C25591D}" type="datetimeFigureOut">
              <a:rPr lang="en-US" smtClean="0"/>
              <a:pPr/>
              <a:t>9/22/2017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0A37-DAEA-47B5-BD9A-3B33AAE10A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8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5FBD-9AC0-4793-9BA1-BDCE3A061580}" type="datetime1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A735-4DC6-4E88-9364-A84D7B208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F59B-2EB6-4492-BBA4-66CA7B08852A}" type="datetime1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A735-4DC6-4E88-9364-A84D7B208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ED56-C532-4CB1-AE99-C63FDBDA0D74}" type="datetime1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A735-4DC6-4E88-9364-A84D7B208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2E00-FD9C-4057-937D-76B239DB3AAB}" type="datetime1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A735-4DC6-4E88-9364-A84D7B208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30037-CDCC-4804-8BFA-8D348189E6BF}" type="datetime1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A735-4DC6-4E88-9364-A84D7B208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889D-E8E4-459E-9087-0A882A0005BC}" type="datetime1">
              <a:rPr lang="en-US" smtClean="0"/>
              <a:pPr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A735-4DC6-4E88-9364-A84D7B208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1DC17-2E9E-4AD4-A4FE-6B1202E0C4D1}" type="datetime1">
              <a:rPr lang="en-US" smtClean="0"/>
              <a:pPr/>
              <a:t>9/22/2017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A735-4DC6-4E88-9364-A84D7B208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76AE-22F5-4B4A-953F-0DBE5092E7A7}" type="datetime1">
              <a:rPr lang="en-US" smtClean="0"/>
              <a:pPr/>
              <a:t>9/22/2017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A735-4DC6-4E88-9364-A84D7B208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971D-C836-4DC7-8FD6-569734A51927}" type="datetime1">
              <a:rPr lang="en-US" smtClean="0"/>
              <a:pPr/>
              <a:t>9/22/2017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A735-4DC6-4E88-9364-A84D7B208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5ABD-8742-44B2-9D75-76085BD7F0B7}" type="datetime1">
              <a:rPr lang="en-US" smtClean="0"/>
              <a:pPr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A735-4DC6-4E88-9364-A84D7B208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ACCE-93C6-4F90-ACA9-6FC369BC2DE4}" type="datetime1">
              <a:rPr lang="en-US" smtClean="0"/>
              <a:pPr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6A735-4DC6-4E88-9364-A84D7B208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15B25-2FF2-4C8A-9EEA-865AD979AAAE}" type="datetime1">
              <a:rPr lang="en-US" smtClean="0"/>
              <a:pPr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6A735-4DC6-4E88-9364-A84D7B208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130425"/>
            <a:ext cx="89916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Social science methods in health research: an overview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2590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Dr. Abraham (</a:t>
            </a:r>
            <a:r>
              <a:rPr lang="en-US" dirty="0" err="1" smtClean="0"/>
              <a:t>Rami</a:t>
            </a:r>
            <a:r>
              <a:rPr lang="en-US" dirty="0" smtClean="0"/>
              <a:t>) Rudnick, MD, PhD, FRCPC, CCPE</a:t>
            </a:r>
          </a:p>
          <a:p>
            <a:r>
              <a:rPr lang="en-US" dirty="0" smtClean="0"/>
              <a:t>Professor of Psychiatry, NOSM</a:t>
            </a:r>
          </a:p>
          <a:p>
            <a:r>
              <a:rPr lang="en-US" dirty="0" smtClean="0"/>
              <a:t>Chief of Psychiatry, TBRHSC</a:t>
            </a:r>
          </a:p>
          <a:p>
            <a:r>
              <a:rPr lang="en-US" dirty="0" smtClean="0"/>
              <a:t>VP Research and Chief Scientist, TBRHSC/RI</a:t>
            </a:r>
          </a:p>
          <a:p>
            <a:r>
              <a:rPr lang="en-US" dirty="0" smtClean="0"/>
              <a:t>Email: harudnick@hotmail.com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Healthcare Organizational Inquiry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Organizational case study (</a:t>
            </a:r>
            <a:r>
              <a:rPr lang="en-US" dirty="0" err="1" smtClean="0"/>
              <a:t>Corring</a:t>
            </a:r>
            <a:r>
              <a:rPr lang="en-US" dirty="0" smtClean="0"/>
              <a:t> et al 2016).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Systems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 story research (</a:t>
            </a:r>
            <a:r>
              <a:rPr lang="en-US" dirty="0" err="1" smtClean="0"/>
              <a:t>Forchuk</a:t>
            </a:r>
            <a:r>
              <a:rPr lang="en-US" dirty="0" smtClean="0"/>
              <a:t> et al 2017).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Health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Policy analysis (Schofield et al 2016).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science methods are useful in various categories of health research.</a:t>
            </a:r>
          </a:p>
          <a:p>
            <a:r>
              <a:rPr lang="en-US" dirty="0" smtClean="0"/>
              <a:t>More education/training in and use of social science methods in health research is required.</a:t>
            </a:r>
          </a:p>
          <a:p>
            <a:r>
              <a:rPr lang="en-US" dirty="0" smtClean="0"/>
              <a:t>Research on such education/training and use could be helpful.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/>
              <a:t>Corring</a:t>
            </a:r>
            <a:r>
              <a:rPr lang="en-US" dirty="0"/>
              <a:t> D, </a:t>
            </a:r>
            <a:r>
              <a:rPr lang="en-US" dirty="0" err="1"/>
              <a:t>Speziale</a:t>
            </a:r>
            <a:r>
              <a:rPr lang="en-US" dirty="0"/>
              <a:t> J, Desjardins N, </a:t>
            </a:r>
            <a:r>
              <a:rPr lang="en-US" b="1" dirty="0"/>
              <a:t>Rudnick A</a:t>
            </a:r>
            <a:r>
              <a:rPr lang="en-US" dirty="0"/>
              <a:t>. Relentless </a:t>
            </a:r>
            <a:r>
              <a:rPr lang="en-US" dirty="0" err="1"/>
              <a:t>incrementalism</a:t>
            </a:r>
            <a:r>
              <a:rPr lang="en-US" dirty="0"/>
              <a:t>: shifting front-line culture from institutional to recovery-oriented mental healthcare. Healthcare Quarterly, 18(special issue): 17-21, 2016. </a:t>
            </a:r>
            <a:endParaRPr lang="en-US" dirty="0" smtClean="0"/>
          </a:p>
          <a:p>
            <a:r>
              <a:rPr lang="en-US" dirty="0" err="1"/>
              <a:t>Forchuk</a:t>
            </a:r>
            <a:r>
              <a:rPr lang="en-US" dirty="0"/>
              <a:t> C, Montgomery P, </a:t>
            </a:r>
            <a:r>
              <a:rPr lang="en-US" b="1" dirty="0"/>
              <a:t>Rudnick A,</a:t>
            </a:r>
            <a:r>
              <a:rPr lang="en-US" dirty="0"/>
              <a:t> Cohen B, Schofield R, Perry S, </a:t>
            </a:r>
            <a:r>
              <a:rPr lang="en-US" dirty="0" err="1"/>
              <a:t>Coatsworth-Puspoky</a:t>
            </a:r>
            <a:r>
              <a:rPr lang="en-US" dirty="0"/>
              <a:t> R, Edwards B, </a:t>
            </a:r>
            <a:r>
              <a:rPr lang="en-US" dirty="0" err="1"/>
              <a:t>Butzer</a:t>
            </a:r>
            <a:r>
              <a:rPr lang="en-US" dirty="0"/>
              <a:t> B, Meier A. Poverty trajectories experienced by persons with mental illness.</a:t>
            </a:r>
            <a:r>
              <a:rPr lang="en-US" i="1" dirty="0"/>
              <a:t> </a:t>
            </a:r>
            <a:r>
              <a:rPr lang="en-US" dirty="0"/>
              <a:t>Journal of Poverty, 21(3): 247-264, 2017. </a:t>
            </a:r>
            <a:endParaRPr lang="en-US" b="1" dirty="0" smtClean="0"/>
          </a:p>
          <a:p>
            <a:r>
              <a:rPr lang="en-US" b="1" dirty="0" smtClean="0"/>
              <a:t>Rudnick </a:t>
            </a:r>
            <a:r>
              <a:rPr lang="en-US" b="1" dirty="0"/>
              <a:t>A</a:t>
            </a:r>
            <a:r>
              <a:rPr lang="en-US" dirty="0"/>
              <a:t>. Other-consciousness and the use of animals as illustrated in medical experiments. Journal of Applied Philosophy, 24(2): 202-208, 2007.</a:t>
            </a:r>
            <a:endParaRPr lang="en-US" dirty="0" smtClean="0"/>
          </a:p>
          <a:p>
            <a:r>
              <a:rPr lang="en-US" b="1" dirty="0"/>
              <a:t>Rudnick A. </a:t>
            </a:r>
            <a:r>
              <a:rPr lang="en-US" dirty="0"/>
              <a:t>A philosophical analysis of the general methodology of qualitative research: a critical rationalist perspective. Health Care Analysis, 22(3): 245-254, 2014. </a:t>
            </a:r>
            <a:endParaRPr lang="en-US" b="1" dirty="0" smtClean="0"/>
          </a:p>
          <a:p>
            <a:r>
              <a:rPr lang="en-US" b="1" dirty="0" smtClean="0"/>
              <a:t>Rudnick </a:t>
            </a:r>
            <a:r>
              <a:rPr lang="en-US" dirty="0" smtClean="0"/>
              <a:t>A, </a:t>
            </a:r>
            <a:r>
              <a:rPr lang="en-US" dirty="0" err="1" smtClean="0"/>
              <a:t>Forchuk</a:t>
            </a:r>
            <a:r>
              <a:rPr lang="en-US" dirty="0" smtClean="0"/>
              <a:t> C (</a:t>
            </a:r>
            <a:r>
              <a:rPr lang="en-US" dirty="0" err="1" smtClean="0"/>
              <a:t>eds</a:t>
            </a:r>
            <a:r>
              <a:rPr lang="en-US" dirty="0" smtClean="0"/>
              <a:t>). Social Science Methods in Health Research. New Delhi: Sage, 2017.</a:t>
            </a:r>
          </a:p>
          <a:p>
            <a:r>
              <a:rPr lang="en-US" b="1" dirty="0" smtClean="0"/>
              <a:t>Rudnick A</a:t>
            </a:r>
            <a:r>
              <a:rPr lang="en-US" dirty="0" smtClean="0"/>
              <a:t>, Kohn P, Edward K, </a:t>
            </a:r>
            <a:r>
              <a:rPr lang="en-US" dirty="0" err="1" smtClean="0"/>
              <a:t>Caird</a:t>
            </a:r>
            <a:r>
              <a:rPr lang="en-US" dirty="0" smtClean="0"/>
              <a:t> S, </a:t>
            </a:r>
            <a:r>
              <a:rPr lang="en-US" dirty="0" err="1" smtClean="0"/>
              <a:t>Podnar</a:t>
            </a:r>
            <a:r>
              <a:rPr lang="en-US" dirty="0" smtClean="0"/>
              <a:t> D, Martin R. </a:t>
            </a:r>
            <a:r>
              <a:rPr lang="en-US" dirty="0" err="1" smtClean="0"/>
              <a:t>Humour</a:t>
            </a:r>
            <a:r>
              <a:rPr lang="en-US" dirty="0" smtClean="0"/>
              <a:t>-related interventions for people with mental illness: a randomized controlled pilot study. Community Mental Health Journal, 50(6): 737-742, 2014.</a:t>
            </a:r>
          </a:p>
          <a:p>
            <a:r>
              <a:rPr lang="en-US" dirty="0"/>
              <a:t>Schofield R, </a:t>
            </a:r>
            <a:r>
              <a:rPr lang="en-US" dirty="0" err="1"/>
              <a:t>Forchuk</a:t>
            </a:r>
            <a:r>
              <a:rPr lang="en-US" dirty="0"/>
              <a:t> C, Montgomery P, </a:t>
            </a:r>
            <a:r>
              <a:rPr lang="en-US" b="1" dirty="0"/>
              <a:t>Rudnick A</a:t>
            </a:r>
            <a:r>
              <a:rPr lang="en-US" dirty="0"/>
              <a:t>, Edwards B, Meier A, </a:t>
            </a:r>
            <a:r>
              <a:rPr lang="en-US" dirty="0" err="1"/>
              <a:t>Speechley</a:t>
            </a:r>
            <a:r>
              <a:rPr lang="en-US" dirty="0"/>
              <a:t> M. Comparing personal health practices: individuals with mental illness and the general Canadian population. Canadian Nurse,</a:t>
            </a:r>
            <a:r>
              <a:rPr lang="en-US" i="1" dirty="0"/>
              <a:t> </a:t>
            </a:r>
            <a:r>
              <a:rPr lang="en-US" dirty="0"/>
              <a:t>112(5): 23-27, 2016.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relationships with commercial interests</a:t>
            </a:r>
          </a:p>
          <a:p>
            <a:r>
              <a:rPr lang="en-US" dirty="0" smtClean="0"/>
              <a:t>No conflicts of interests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Enhance awareness of the relevance of social science methods in health research.</a:t>
            </a:r>
          </a:p>
          <a:p>
            <a:r>
              <a:rPr lang="en-US" dirty="0" smtClean="0"/>
              <a:t>Enhance knowledge of the use of social science methods in health research.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Interactive presentation.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Introduction.</a:t>
            </a:r>
          </a:p>
          <a:p>
            <a:r>
              <a:rPr lang="en-US" dirty="0" smtClean="0"/>
              <a:t>Foundations.</a:t>
            </a:r>
          </a:p>
          <a:p>
            <a:r>
              <a:rPr lang="en-US" dirty="0" smtClean="0"/>
              <a:t>Basic science.</a:t>
            </a:r>
          </a:p>
          <a:p>
            <a:r>
              <a:rPr lang="en-US" dirty="0" smtClean="0"/>
              <a:t>Clinical research.</a:t>
            </a:r>
          </a:p>
          <a:p>
            <a:r>
              <a:rPr lang="en-US" dirty="0" smtClean="0"/>
              <a:t>Healthcare organizational inquiry.</a:t>
            </a:r>
          </a:p>
          <a:p>
            <a:r>
              <a:rPr lang="en-US" dirty="0" smtClean="0"/>
              <a:t>Health systems analysis.</a:t>
            </a:r>
          </a:p>
          <a:p>
            <a:r>
              <a:rPr lang="en-US" dirty="0" smtClean="0"/>
              <a:t>Population health research.</a:t>
            </a:r>
          </a:p>
          <a:p>
            <a:r>
              <a:rPr lang="en-US" dirty="0" smtClean="0"/>
              <a:t>Conclusion.</a:t>
            </a:r>
          </a:p>
          <a:p>
            <a:r>
              <a:rPr lang="en-US" dirty="0" smtClean="0"/>
              <a:t>References.</a:t>
            </a:r>
          </a:p>
          <a:p>
            <a:r>
              <a:rPr lang="en-US" dirty="0" smtClean="0"/>
              <a:t>Q&amp;A.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Health research includes psychosocial research.</a:t>
            </a:r>
          </a:p>
          <a:p>
            <a:r>
              <a:rPr lang="en-US" dirty="0" smtClean="0"/>
              <a:t>Yet social science methods are not taught and used much in medical education at various levels.</a:t>
            </a:r>
          </a:p>
          <a:p>
            <a:r>
              <a:rPr lang="en-US" dirty="0" smtClean="0"/>
              <a:t>Hence a brief overview of key aspects of social science methods in health research is presented here, based on a recently published set of books edited by the presenter and a nursing professor (Rudnick &amp; </a:t>
            </a:r>
            <a:r>
              <a:rPr lang="en-US" dirty="0" err="1" smtClean="0"/>
              <a:t>Forchuk</a:t>
            </a:r>
            <a:r>
              <a:rPr lang="en-US" dirty="0" smtClean="0"/>
              <a:t> 2017) and using examples from the presenter’s mental health research and related inquiry.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Conceptual analysis (Rudnick 2014).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Theory of mind animal experiments (Rudnick 2007).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Mixed methods research (e.g., Rudnick et al 2014).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546</Words>
  <Application>Microsoft Office PowerPoint</Application>
  <PresentationFormat>On-screen Show (4:3)</PresentationFormat>
  <Paragraphs>54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Social science methods in health research: an overview</vt:lpstr>
      <vt:lpstr>Disclosure</vt:lpstr>
      <vt:lpstr>Objectives</vt:lpstr>
      <vt:lpstr>Method</vt:lpstr>
      <vt:lpstr>Outline</vt:lpstr>
      <vt:lpstr>Introduction</vt:lpstr>
      <vt:lpstr>Foundations</vt:lpstr>
      <vt:lpstr>Basic Science</vt:lpstr>
      <vt:lpstr>Clinical Research</vt:lpstr>
      <vt:lpstr>Healthcare Organizational Inquiry</vt:lpstr>
      <vt:lpstr>Health Systems Analysis</vt:lpstr>
      <vt:lpstr>Population Health Research</vt:lpstr>
      <vt:lpstr>Conclusion</vt:lpstr>
      <vt:lpstr>References</vt:lpstr>
      <vt:lpstr>Q&amp;A</vt:lpstr>
    </vt:vector>
  </TitlesOfParts>
  <Company>TBRHSC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science methods in health research: an overview</dc:title>
  <dc:creator>rudnicka</dc:creator>
  <cp:lastModifiedBy>Lyne Morvan</cp:lastModifiedBy>
  <cp:revision>2</cp:revision>
  <dcterms:created xsi:type="dcterms:W3CDTF">2017-07-14T12:01:28Z</dcterms:created>
  <dcterms:modified xsi:type="dcterms:W3CDTF">2017-09-22T18:25:19Z</dcterms:modified>
</cp:coreProperties>
</file>